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1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65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06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6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04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04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12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87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5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7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0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50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9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8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41F26D-7DFB-4FAE-AA7B-D67361BDF2BA}" type="datetimeFigureOut">
              <a:rPr lang="nl-NL" smtClean="0"/>
              <a:t>27-10-2013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9058CF-B8E7-465B-985E-EBC560109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06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</a:t>
            </a:r>
            <a:r>
              <a:rPr lang="nl-NL" dirty="0" smtClean="0">
                <a:solidFill>
                  <a:srgbClr val="FF0000"/>
                </a:solidFill>
              </a:rPr>
              <a:t>B</a:t>
            </a:r>
            <a:r>
              <a:rPr lang="nl-NL" dirty="0" smtClean="0"/>
              <a:t>arroc-IT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Quincy Soeliman &amp; Daniel van Bavel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308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1) Introduction</a:t>
            </a:r>
          </a:p>
          <a:p>
            <a:r>
              <a:rPr lang="nl-NL" dirty="0" smtClean="0"/>
              <a:t>2) Log In</a:t>
            </a:r>
          </a:p>
          <a:p>
            <a:r>
              <a:rPr lang="nl-NL" dirty="0" smtClean="0"/>
              <a:t>3) Users</a:t>
            </a:r>
          </a:p>
          <a:p>
            <a:r>
              <a:rPr lang="nl-NL" dirty="0" smtClean="0"/>
              <a:t>4) Customers</a:t>
            </a:r>
          </a:p>
          <a:p>
            <a:r>
              <a:rPr lang="nl-NL" dirty="0" smtClean="0"/>
              <a:t>5) Invoices</a:t>
            </a:r>
          </a:p>
          <a:p>
            <a:r>
              <a:rPr lang="nl-NL" dirty="0" smtClean="0"/>
              <a:t>6) Projects</a:t>
            </a:r>
          </a:p>
          <a:p>
            <a:r>
              <a:rPr lang="nl-NL" dirty="0" smtClean="0"/>
              <a:t>7) Appointments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5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76530"/>
            <a:ext cx="10554574" cy="2550016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smtClean="0"/>
              <a:t>Project</a:t>
            </a:r>
          </a:p>
          <a:p>
            <a:pPr>
              <a:buFontTx/>
              <a:buChar char="-"/>
            </a:pPr>
            <a:r>
              <a:rPr lang="nl-NL" dirty="0" smtClean="0"/>
              <a:t>Program</a:t>
            </a:r>
          </a:p>
          <a:p>
            <a:pPr>
              <a:buFontTx/>
              <a:buChar char="-"/>
            </a:pPr>
            <a:r>
              <a:rPr lang="nl-NL" dirty="0" smtClean="0"/>
              <a:t>Functions</a:t>
            </a:r>
          </a:p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028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In</a:t>
            </a:r>
            <a:endParaRPr lang="nl-N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0000" y="2176530"/>
            <a:ext cx="10554574" cy="2550016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/>
              <a:t>Why we made a Log In screen?</a:t>
            </a:r>
          </a:p>
          <a:p>
            <a:pPr>
              <a:buFontTx/>
              <a:buChar char="-"/>
            </a:pPr>
            <a:r>
              <a:rPr lang="nl-NL" dirty="0"/>
              <a:t>Database</a:t>
            </a:r>
          </a:p>
          <a:p>
            <a:pPr>
              <a:buFontTx/>
              <a:buChar char="-"/>
            </a:pPr>
            <a:r>
              <a:rPr lang="nl-NL" dirty="0"/>
              <a:t>Requirements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2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Users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000" y="2176530"/>
            <a:ext cx="10554574" cy="2550016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smtClean="0"/>
              <a:t>About Users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Adding Users function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Changing Users data</a:t>
            </a:r>
          </a:p>
          <a:p>
            <a:pPr>
              <a:buFontTx/>
              <a:buChar char="-"/>
            </a:pPr>
            <a:r>
              <a:rPr lang="nl-NL" dirty="0" smtClean="0"/>
              <a:t>Delete function</a:t>
            </a:r>
          </a:p>
          <a:p>
            <a:pPr>
              <a:buFontTx/>
              <a:buChar char="-"/>
            </a:pPr>
            <a:r>
              <a:rPr lang="nl-NL" dirty="0" smtClean="0"/>
              <a:t>Refreshing data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82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Customers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000" y="2176530"/>
            <a:ext cx="10554574" cy="2550016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/>
              <a:t>About </a:t>
            </a:r>
            <a:r>
              <a:rPr lang="nl-NL" dirty="0" smtClean="0"/>
              <a:t>Custoemers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Adding </a:t>
            </a:r>
            <a:r>
              <a:rPr lang="nl-NL" dirty="0" smtClean="0"/>
              <a:t>Customers function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Changing </a:t>
            </a:r>
            <a:r>
              <a:rPr lang="nl-NL" dirty="0" smtClean="0"/>
              <a:t>Customers </a:t>
            </a:r>
            <a:r>
              <a:rPr lang="nl-NL" dirty="0"/>
              <a:t>data</a:t>
            </a:r>
          </a:p>
          <a:p>
            <a:pPr>
              <a:buFontTx/>
              <a:buChar char="-"/>
            </a:pPr>
            <a:r>
              <a:rPr lang="nl-NL" dirty="0"/>
              <a:t>Delete </a:t>
            </a:r>
            <a:r>
              <a:rPr lang="nl-NL" dirty="0" smtClean="0"/>
              <a:t>function</a:t>
            </a:r>
          </a:p>
          <a:p>
            <a:pPr>
              <a:buFontTx/>
              <a:buChar char="-"/>
            </a:pPr>
            <a:r>
              <a:rPr lang="nl-NL" dirty="0" smtClean="0"/>
              <a:t>Search function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Refreshing </a:t>
            </a:r>
            <a:r>
              <a:rPr lang="nl-NL" dirty="0" smtClean="0"/>
              <a:t>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298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Invoices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000" y="2176530"/>
            <a:ext cx="10554574" cy="25500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dirty="0" smtClean="0"/>
              <a:t>About Invoices</a:t>
            </a:r>
          </a:p>
          <a:p>
            <a:pPr>
              <a:buFontTx/>
              <a:buChar char="-"/>
            </a:pPr>
            <a:r>
              <a:rPr lang="nl-NL" dirty="0" smtClean="0"/>
              <a:t>Adding function</a:t>
            </a:r>
          </a:p>
          <a:p>
            <a:pPr>
              <a:buFontTx/>
              <a:buChar char="-"/>
            </a:pPr>
            <a:r>
              <a:rPr lang="nl-NL" dirty="0" smtClean="0"/>
              <a:t>Changing data</a:t>
            </a:r>
          </a:p>
          <a:p>
            <a:pPr>
              <a:buFontTx/>
              <a:buChar char="-"/>
            </a:pPr>
            <a:r>
              <a:rPr lang="nl-NL" dirty="0" smtClean="0"/>
              <a:t>Delete function</a:t>
            </a:r>
          </a:p>
          <a:p>
            <a:pPr>
              <a:buFontTx/>
              <a:buChar char="-"/>
            </a:pPr>
            <a:r>
              <a:rPr lang="nl-NL" dirty="0" smtClean="0"/>
              <a:t>Refreshing data</a:t>
            </a:r>
          </a:p>
          <a:p>
            <a:pPr marL="0" indent="0">
              <a:buFont typeface="Wingdings 2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302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Projects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000" y="2176530"/>
            <a:ext cx="10554574" cy="2550016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smtClean="0"/>
              <a:t>About Projects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Adding Projects function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Changing Projects data</a:t>
            </a:r>
          </a:p>
          <a:p>
            <a:pPr>
              <a:buFontTx/>
              <a:buChar char="-"/>
            </a:pPr>
            <a:r>
              <a:rPr lang="nl-NL" dirty="0" smtClean="0"/>
              <a:t>Delete function</a:t>
            </a:r>
          </a:p>
          <a:p>
            <a:pPr>
              <a:buFontTx/>
              <a:buChar char="-"/>
            </a:pPr>
            <a:r>
              <a:rPr lang="nl-NL" dirty="0" smtClean="0"/>
              <a:t>Refreshing data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859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Appointments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000" y="2176530"/>
            <a:ext cx="10554574" cy="2550016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smtClean="0"/>
              <a:t>About Appointments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Adding Appointments function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Changing data</a:t>
            </a:r>
          </a:p>
          <a:p>
            <a:pPr>
              <a:buFontTx/>
              <a:buChar char="-"/>
            </a:pPr>
            <a:r>
              <a:rPr lang="nl-NL" dirty="0" smtClean="0"/>
              <a:t>Delete function</a:t>
            </a:r>
          </a:p>
          <a:p>
            <a:pPr>
              <a:buFontTx/>
              <a:buChar char="-"/>
            </a:pPr>
            <a:r>
              <a:rPr lang="nl-NL" dirty="0" smtClean="0"/>
              <a:t>Refreshing data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937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67</TotalTime>
  <Words>113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Project Barroc-IT</vt:lpstr>
      <vt:lpstr>Table of Contents</vt:lpstr>
      <vt:lpstr>Introduction</vt:lpstr>
      <vt:lpstr>Log In</vt:lpstr>
      <vt:lpstr>Users</vt:lpstr>
      <vt:lpstr>Customers</vt:lpstr>
      <vt:lpstr>Invoices</vt:lpstr>
      <vt:lpstr>Projects</vt:lpstr>
      <vt:lpstr>Appointments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Barroc-IT</dc:title>
  <dc:creator>Quincy Rumble</dc:creator>
  <cp:lastModifiedBy>Quincy Rumble</cp:lastModifiedBy>
  <cp:revision>8</cp:revision>
  <dcterms:created xsi:type="dcterms:W3CDTF">2013-10-27T18:38:24Z</dcterms:created>
  <dcterms:modified xsi:type="dcterms:W3CDTF">2013-10-27T20:45:02Z</dcterms:modified>
</cp:coreProperties>
</file>