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56" r:id="rId3"/>
    <p:sldId id="261" r:id="rId4"/>
    <p:sldId id="274" r:id="rId5"/>
    <p:sldId id="273" r:id="rId6"/>
    <p:sldId id="271" r:id="rId7"/>
    <p:sldId id="27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34" autoAdjust="0"/>
    <p:restoredTop sz="94660"/>
  </p:normalViewPr>
  <p:slideViewPr>
    <p:cSldViewPr>
      <p:cViewPr>
        <p:scale>
          <a:sx n="100" d="100"/>
          <a:sy n="100" d="100"/>
        </p:scale>
        <p:origin x="-57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1905001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343401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9636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3" y="391111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77" y="47244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85405" y="3040956"/>
            <a:ext cx="6126171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411553"/>
            <a:ext cx="4115872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latin typeface="Segoe Condensed" pitchFamily="34" charset="0"/>
              </a:rPr>
              <a:t>What is F# and why should I care?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910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Mike O’Brien</a:t>
            </a:r>
          </a:p>
          <a:p>
            <a:pPr algn="l"/>
            <a:r>
              <a:rPr lang="en-US" sz="2800" dirty="0" smtClean="0">
                <a:latin typeface="Segoe Condensed" pitchFamily="34" charset="0"/>
              </a:rPr>
              <a:t>@</a:t>
            </a:r>
            <a:r>
              <a:rPr lang="en-US" sz="2800" dirty="0" err="1" smtClean="0">
                <a:latin typeface="Segoe Condensed" pitchFamily="34" charset="0"/>
              </a:rPr>
              <a:t>hcoverlambda</a:t>
            </a:r>
            <a:endParaRPr lang="en-US" sz="2800" dirty="0" smtClean="0">
              <a:latin typeface="Segoe Condensed" pitchFamily="34" charset="0"/>
            </a:endParaRPr>
          </a:p>
          <a:p>
            <a:pPr algn="l"/>
            <a:r>
              <a:rPr lang="en-US" sz="2800" dirty="0" smtClean="0">
                <a:latin typeface="Segoe Condensed" pitchFamily="34" charset="0"/>
              </a:rPr>
              <a:t>blog.mikeobrien.net</a:t>
            </a:r>
            <a:endParaRPr lang="en-US" sz="28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What is F#?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F# is primarily a functional language.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 is multi paradigm so it does allow you to code/consume imperative and OO code.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It’s a .NET language so…</a:t>
            </a:r>
          </a:p>
          <a:p>
            <a:pPr lvl="1"/>
            <a:r>
              <a:rPr lang="en-US" dirty="0" smtClean="0"/>
              <a:t>You get all the benefits of the .NET framework.</a:t>
            </a:r>
          </a:p>
          <a:p>
            <a:pPr lvl="1"/>
            <a:r>
              <a:rPr lang="en-US" dirty="0" smtClean="0"/>
              <a:t>It can plug right into an existing .NET ecosystem.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 </a:t>
            </a:r>
            <a:r>
              <a:rPr lang="en-US" dirty="0" smtClean="0">
                <a:latin typeface="Segoe Condensed" pitchFamily="34" charset="0"/>
              </a:rPr>
              <a:t>has </a:t>
            </a:r>
            <a:r>
              <a:rPr lang="en-US" dirty="0" smtClean="0">
                <a:latin typeface="Segoe Condensed" pitchFamily="34" charset="0"/>
              </a:rPr>
              <a:t>its roots in ML, a functional language created in the ‘70s.</a:t>
            </a:r>
          </a:p>
          <a:p>
            <a:r>
              <a:rPr lang="en-US" dirty="0" smtClean="0">
                <a:latin typeface="Segoe Condensed" pitchFamily="34" charset="0"/>
              </a:rPr>
              <a:t>It ships with VS2010 and is offered as a stand alone download for VS2008 and the CLI.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Why should I care?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sz="3000" dirty="0" smtClean="0"/>
              <a:t>For most of us the reason we should care </a:t>
            </a:r>
            <a:r>
              <a:rPr lang="en-US" sz="3000" dirty="0" smtClean="0"/>
              <a:t>has to do with the functional paradigm, </a:t>
            </a:r>
            <a:r>
              <a:rPr lang="en-US" sz="3000" dirty="0" smtClean="0"/>
              <a:t>not about F# per se.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Learning </a:t>
            </a:r>
            <a:r>
              <a:rPr lang="en-US" sz="3000" b="1" dirty="0">
                <a:solidFill>
                  <a:srgbClr val="FF0000"/>
                </a:solidFill>
              </a:rPr>
              <a:t>the functional paradigm will fundamentally change how you approach and solve computing problems</a:t>
            </a:r>
            <a:r>
              <a:rPr lang="en-US" sz="3000" b="1" dirty="0" smtClean="0">
                <a:solidFill>
                  <a:srgbClr val="FF0000"/>
                </a:solidFill>
              </a:rPr>
              <a:t>.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I will not </a:t>
            </a:r>
            <a:r>
              <a:rPr lang="en-US" sz="3000" dirty="0" smtClean="0">
                <a:solidFill>
                  <a:schemeClr val="tx1"/>
                </a:solidFill>
              </a:rPr>
              <a:t>be </a:t>
            </a:r>
            <a:r>
              <a:rPr lang="en-US" sz="3000" dirty="0">
                <a:solidFill>
                  <a:schemeClr val="tx1"/>
                </a:solidFill>
              </a:rPr>
              <a:t>able to prove this to </a:t>
            </a:r>
            <a:r>
              <a:rPr lang="en-US" sz="3000" dirty="0" smtClean="0">
                <a:solidFill>
                  <a:schemeClr val="tx1"/>
                </a:solidFill>
              </a:rPr>
              <a:t>you in 45 minutes. 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The only </a:t>
            </a:r>
            <a:r>
              <a:rPr lang="en-US" sz="3000" b="1" dirty="0">
                <a:solidFill>
                  <a:srgbClr val="FF0000"/>
                </a:solidFill>
              </a:rPr>
              <a:t>way to truly learn the functional paradigm is </a:t>
            </a:r>
            <a:r>
              <a:rPr lang="en-US" sz="3000" b="1" dirty="0" smtClean="0">
                <a:solidFill>
                  <a:srgbClr val="FF0000"/>
                </a:solidFill>
              </a:rPr>
              <a:t>in </a:t>
            </a:r>
            <a:r>
              <a:rPr lang="en-US" sz="3000" b="1" dirty="0">
                <a:solidFill>
                  <a:srgbClr val="FF0000"/>
                </a:solidFill>
              </a:rPr>
              <a:t>a functional </a:t>
            </a:r>
            <a:r>
              <a:rPr lang="en-US" sz="3000" b="1" dirty="0" smtClean="0">
                <a:solidFill>
                  <a:srgbClr val="FF0000"/>
                </a:solidFill>
              </a:rPr>
              <a:t>language (Doesn't have to be F#).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Even though learning the functional paradigm is done in a functional language the functional paradigm can be applied in multi </a:t>
            </a:r>
            <a:r>
              <a:rPr lang="en-US" sz="3000" dirty="0">
                <a:solidFill>
                  <a:schemeClr val="tx1"/>
                </a:solidFill>
              </a:rPr>
              <a:t>paradigm languages that support functional </a:t>
            </a:r>
            <a:r>
              <a:rPr lang="en-US" sz="3000" dirty="0" smtClean="0">
                <a:solidFill>
                  <a:schemeClr val="tx1"/>
                </a:solidFill>
              </a:rPr>
              <a:t>constructs like </a:t>
            </a:r>
            <a:r>
              <a:rPr lang="en-US" sz="3000" dirty="0">
                <a:solidFill>
                  <a:schemeClr val="tx1"/>
                </a:solidFill>
              </a:rPr>
              <a:t>C# and </a:t>
            </a:r>
            <a:r>
              <a:rPr lang="en-US" sz="3000" dirty="0" smtClean="0">
                <a:solidFill>
                  <a:schemeClr val="tx1"/>
                </a:solidFill>
              </a:rPr>
              <a:t>Ruby. </a:t>
            </a:r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0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Condensed" pitchFamily="34" charset="0"/>
              </a:rPr>
              <a:t>Programming Paradigms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  <a:noFill/>
          <a:ln>
            <a:noFill/>
          </a:ln>
        </p:spPr>
        <p:txBody>
          <a:bodyPr lIns="365760" tIns="274320" rIns="274320" bIns="274320"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What is a “programming paradigm”?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Segoe Condensed" pitchFamily="34" charset="0"/>
              </a:rPr>
              <a:t>Technical</a:t>
            </a:r>
            <a:endParaRPr lang="en-US" sz="24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“A fundamental </a:t>
            </a:r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style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of computer programming” - Wikipedia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Segoe Condensed" pitchFamily="34" charset="0"/>
              </a:rPr>
              <a:t>Suite of 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interrelated </a:t>
            </a:r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concepts, idioms, principles and patterns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Segoe Condensed" pitchFamily="34" charset="0"/>
              </a:rPr>
              <a:t>Values</a:t>
            </a:r>
            <a:r>
              <a:rPr lang="en-US" sz="2000" dirty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Elegance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, simplicity, performance, quality, terseness, flexibility, speed of development, parallel computation,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managing complexity, etc.)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Segoe Condensed" pitchFamily="34" charset="0"/>
              </a:rPr>
              <a:t>Social (Sometimes expressed in sub cultures or languages)</a:t>
            </a:r>
            <a:endParaRPr lang="en-US" sz="2400" dirty="0">
              <a:solidFill>
                <a:schemeClr val="tx1"/>
              </a:solidFill>
              <a:latin typeface="Segoe Condensed" pitchFamily="34" charset="0"/>
            </a:endParaRP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Philosophy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Test first vs. test after vs. no test, iterative vs. BDUF, domain driven vs. data centric, visual vs. code, people over process over tools, OSS vs. vendor, </a:t>
            </a:r>
            <a:r>
              <a:rPr lang="en-US" sz="1600" dirty="0" err="1" smtClean="0">
                <a:solidFill>
                  <a:schemeClr val="tx1"/>
                </a:solidFill>
                <a:latin typeface="Segoe Condensed" pitchFamily="34" charset="0"/>
              </a:rPr>
              <a:t>WebForms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 vs. MVC, etc.)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Attitude</a:t>
            </a:r>
            <a:r>
              <a:rPr lang="en-US" sz="2000" dirty="0" smtClean="0">
                <a:solidFill>
                  <a:schemeClr val="tx1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(IE: Brash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, conservative, fear of change or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Segoe Condensed" pitchFamily="34" charset="0"/>
              </a:rPr>
              <a:t>unknown,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embracing change and the unknown, conformity, non conformity, etc.) 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Tools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(VCS, IDE, frameworks, etc.)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Segoe Condensed" pitchFamily="34" charset="0"/>
              </a:rPr>
              <a:t>Values</a:t>
            </a:r>
            <a:r>
              <a:rPr lang="en-US" sz="2000" dirty="0" smtClean="0">
                <a:solidFill>
                  <a:srgbClr val="FF0000"/>
                </a:solidFill>
                <a:latin typeface="Segoe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Segoe Condensed" pitchFamily="34" charset="0"/>
              </a:rPr>
              <a:t>(Intersects with some of the values above, also includes things like craftsmanship, continuous improvement, collaboration, innovation, etc.)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They 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embody a 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lot of stuff. 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The functional paradigm is made up of all that stuff too.</a:t>
            </a:r>
          </a:p>
          <a:p>
            <a:pPr marL="4603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Paradigm Shift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Learning </a:t>
            </a:r>
            <a:r>
              <a:rPr lang="en-US" dirty="0">
                <a:solidFill>
                  <a:schemeClr val="tx1"/>
                </a:solidFill>
                <a:latin typeface="Segoe Condensed" pitchFamily="34" charset="0"/>
              </a:rPr>
              <a:t>the functional paradigm is not </a:t>
            </a:r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about learning a new language syntax!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It’s about learning the stuff discussed on the last slide, the syntax allows you to express that stuff.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If you are a OO developer you will initially find it hard to “think functionally”.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Your instincts will be wrong at                                first, don’t trust them!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Look for a functional way to                                  solve the problem.</a:t>
            </a:r>
          </a:p>
          <a:p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Don’t give up, you’ll get it!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97191" cy="25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05401" cy="609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Condensed" pitchFamily="34" charset="0"/>
              </a:rPr>
              <a:t>Hello, my name is F#</a:t>
            </a:r>
            <a:endParaRPr lang="en-US" dirty="0">
              <a:solidFill>
                <a:schemeClr val="tx1"/>
              </a:solidFill>
              <a:latin typeface="Segoe Condensed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91200"/>
          </a:xfrm>
          <a:noFill/>
          <a:ln>
            <a:noFill/>
          </a:ln>
        </p:spPr>
        <p:txBody>
          <a:bodyPr lIns="365760" tIns="274320" rIns="274320" bIns="274320">
            <a:noAutofit/>
          </a:bodyPr>
          <a:lstStyle/>
          <a:p>
            <a:r>
              <a:rPr lang="en-US" dirty="0" smtClean="0"/>
              <a:t>F# is a multi paradigm language</a:t>
            </a:r>
          </a:p>
          <a:p>
            <a:pPr lvl="1"/>
            <a:r>
              <a:rPr lang="en-US" dirty="0" smtClean="0"/>
              <a:t>Primarily functional, no friction.</a:t>
            </a:r>
          </a:p>
          <a:p>
            <a:pPr lvl="1"/>
            <a:r>
              <a:rPr lang="en-US" dirty="0" smtClean="0"/>
              <a:t>Supports imperative/OO, friction.</a:t>
            </a:r>
          </a:p>
          <a:p>
            <a:r>
              <a:rPr lang="en-US" dirty="0" smtClean="0"/>
              <a:t>Not “purely functional”</a:t>
            </a:r>
          </a:p>
          <a:p>
            <a:pPr lvl="1"/>
            <a:r>
              <a:rPr lang="en-US" dirty="0" smtClean="0"/>
              <a:t>Purely functional languages do not allow mutable variables.</a:t>
            </a:r>
          </a:p>
          <a:p>
            <a:pPr lvl="1"/>
            <a:r>
              <a:rPr lang="en-US" dirty="0" smtClean="0"/>
              <a:t>F# is not purely functional so it does allow them to be defined with </a:t>
            </a:r>
            <a:r>
              <a:rPr lang="en-US" smtClean="0"/>
              <a:t>the “mutable” keyword.</a:t>
            </a:r>
            <a:endParaRPr lang="en-US" dirty="0" smtClean="0"/>
          </a:p>
          <a:p>
            <a:r>
              <a:rPr lang="en-US" dirty="0" smtClean="0"/>
              <a:t>Strongly typed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90575" y="33528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Segoe Condensed" pitchFamily="34" charset="0"/>
              </a:rPr>
              <a:t>Slides, downloads and links @ http://blog.mikeobrien.net</a:t>
            </a:r>
            <a:endParaRPr lang="en-US" sz="2800" dirty="0">
              <a:latin typeface="Segoe Condense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8288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>
                <a:latin typeface="Segoe Condensed" pitchFamily="34" charset="0"/>
              </a:rPr>
              <a:t>That’s all folks…</a:t>
            </a:r>
            <a:endParaRPr lang="en-US" sz="4700" dirty="0">
              <a:latin typeface="Segoe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1">
      <a:majorFont>
        <a:latin typeface="Segoe Condensed"/>
        <a:ea typeface=""/>
        <a:cs typeface=""/>
      </a:majorFont>
      <a:minorFont>
        <a:latin typeface="Segoe Condensed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32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nsolas font for code slides">
  <a:themeElements>
    <a:clrScheme name="PDC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6A4E4"/>
      </a:accent1>
      <a:accent2>
        <a:srgbClr val="F0694E"/>
      </a:accent2>
      <a:accent3>
        <a:srgbClr val="EAEAEA"/>
      </a:accent3>
      <a:accent4>
        <a:srgbClr val="DF7525"/>
      </a:accent4>
      <a:accent5>
        <a:srgbClr val="21AF46"/>
      </a:accent5>
      <a:accent6>
        <a:srgbClr val="6D6DFF"/>
      </a:accent6>
      <a:hlink>
        <a:srgbClr val="F0ED7B"/>
      </a:hlink>
      <a:folHlink>
        <a:srgbClr val="F3EB4F"/>
      </a:folHlink>
    </a:clrScheme>
    <a:fontScheme name="Custom 2">
      <a:majorFont>
        <a:latin typeface="Segoe Condensed"/>
        <a:ea typeface=""/>
        <a:cs typeface=""/>
      </a:majorFont>
      <a:minorFont>
        <a:latin typeface="Consolas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12340</TotalTime>
  <Words>575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White with Consolas font for code slides</vt:lpstr>
      <vt:lpstr>PowerPoint Presentation</vt:lpstr>
      <vt:lpstr>What is F#?</vt:lpstr>
      <vt:lpstr>Why should I care?</vt:lpstr>
      <vt:lpstr>Programming Paradigms</vt:lpstr>
      <vt:lpstr>Paradigm Shift</vt:lpstr>
      <vt:lpstr>Hello, my name is F#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216</cp:revision>
  <dcterms:created xsi:type="dcterms:W3CDTF">2009-12-06T00:29:31Z</dcterms:created>
  <dcterms:modified xsi:type="dcterms:W3CDTF">2010-11-03T02:27:24Z</dcterms:modified>
</cp:coreProperties>
</file>