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6" r:id="rId5"/>
    <p:sldId id="267" r:id="rId6"/>
    <p:sldId id="269" r:id="rId7"/>
    <p:sldId id="260" r:id="rId8"/>
    <p:sldId id="261" r:id="rId9"/>
    <p:sldId id="264" r:id="rId10"/>
    <p:sldId id="263" r:id="rId11"/>
    <p:sldId id="262" r:id="rId12"/>
    <p:sldId id="259" r:id="rId13"/>
    <p:sldId id="258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6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2CB7-0B1A-4332-B3C3-3D480252A64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21F8-C672-47E8-89DB-184E5338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Rear Upright CDR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Ornstein</a:t>
            </a:r>
          </a:p>
          <a:p>
            <a:r>
              <a:rPr lang="en-US" dirty="0" smtClean="0"/>
              <a:t>11/6/2012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0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0"/>
            <a:ext cx="5753100" cy="69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30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Peak forces experienced during braking</a:t>
            </a:r>
          </a:p>
          <a:p>
            <a:pPr lvl="1"/>
            <a:r>
              <a:rPr lang="en-US" dirty="0" smtClean="0"/>
              <a:t>Longitudinal due to contact patch friction</a:t>
            </a:r>
          </a:p>
          <a:p>
            <a:pPr lvl="1"/>
            <a:r>
              <a:rPr lang="en-US" dirty="0" smtClean="0"/>
              <a:t>Caliper on Upright</a:t>
            </a:r>
          </a:p>
          <a:p>
            <a:pPr lvl="1"/>
            <a:r>
              <a:rPr lang="en-US" dirty="0" smtClean="0"/>
              <a:t>Spindle reaction on Upright from Caliper</a:t>
            </a:r>
          </a:p>
          <a:p>
            <a:r>
              <a:rPr lang="en-US" dirty="0" smtClean="0"/>
              <a:t>16.5ksi peak stress (at lower a-arm pickup)</a:t>
            </a:r>
          </a:p>
          <a:p>
            <a:r>
              <a:rPr lang="en-US" dirty="0" smtClean="0"/>
              <a:t>0.28 </a:t>
            </a:r>
            <a:r>
              <a:rPr lang="en-US" dirty="0" err="1"/>
              <a:t>deg</a:t>
            </a:r>
            <a:r>
              <a:rPr lang="en-US" dirty="0"/>
              <a:t> toe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Due to soft toe link</a:t>
            </a:r>
            <a:endParaRPr lang="en-US" dirty="0"/>
          </a:p>
          <a:p>
            <a:r>
              <a:rPr lang="en-US" dirty="0" smtClean="0"/>
              <a:t>0.02 </a:t>
            </a:r>
            <a:r>
              <a:rPr lang="en-US" dirty="0" err="1"/>
              <a:t>deg</a:t>
            </a:r>
            <a:r>
              <a:rPr lang="en-US" dirty="0"/>
              <a:t> camber </a:t>
            </a:r>
            <a:r>
              <a:rPr lang="en-US" dirty="0" smtClean="0"/>
              <a:t>change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4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813"/>
            <a:ext cx="7058025" cy="681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7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7237" cy="688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60" y="0"/>
            <a:ext cx="357924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17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0"/>
            <a:ext cx="5743575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7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Selection: Prime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SKF 61817-2RZ (85mm bore, 0.27kg (0.15kg in front) – 0.59lb)</a:t>
            </a:r>
          </a:p>
          <a:p>
            <a:pPr lvl="1"/>
            <a:r>
              <a:rPr lang="en-US" dirty="0" smtClean="0"/>
              <a:t>Deep groove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43200"/>
            <a:ext cx="5454242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75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Selection: Alt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KB035XP0*RBC</a:t>
            </a:r>
            <a:r>
              <a:rPr lang="en-US" dirty="0" smtClean="0"/>
              <a:t> (3.5” bore, 0.27lb)</a:t>
            </a:r>
          </a:p>
          <a:p>
            <a:pPr lvl="1"/>
            <a:r>
              <a:rPr lang="en-US" dirty="0" smtClean="0"/>
              <a:t>X-type Thin Section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54" y="2286000"/>
            <a:ext cx="3214997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1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Model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92" y="1185567"/>
            <a:ext cx="2997708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3600" y="1841157"/>
            <a:ext cx="1472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Rear: 2.06lbs</a:t>
            </a:r>
          </a:p>
          <a:p>
            <a:endParaRPr lang="en-US" dirty="0"/>
          </a:p>
          <a:p>
            <a:r>
              <a:rPr lang="en-US" dirty="0" smtClean="0"/>
              <a:t>Front: 2.18lbs</a:t>
            </a:r>
          </a:p>
          <a:p>
            <a:endParaRPr lang="en-US" dirty="0"/>
          </a:p>
          <a:p>
            <a:r>
              <a:rPr lang="en-US" dirty="0" smtClean="0"/>
              <a:t>Old: 1.85lbs</a:t>
            </a:r>
          </a:p>
        </p:txBody>
      </p:sp>
    </p:spTree>
    <p:extLst>
      <p:ext uri="{BB962C8B-B14F-4D97-AF65-F5344CB8AC3E}">
        <p14:creationId xmlns:p14="http://schemas.microsoft.com/office/powerpoint/2010/main" val="42063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1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Modeling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Cases:</a:t>
            </a:r>
          </a:p>
          <a:p>
            <a:pPr lvl="1"/>
            <a:r>
              <a:rPr lang="en-US" dirty="0" smtClean="0"/>
              <a:t>Turning (max lateral g -&gt; normal/lateral patch loads)</a:t>
            </a:r>
          </a:p>
          <a:p>
            <a:pPr lvl="1"/>
            <a:r>
              <a:rPr lang="en-US" dirty="0" smtClean="0"/>
              <a:t>Braking (max braking forces)</a:t>
            </a:r>
          </a:p>
          <a:p>
            <a:r>
              <a:rPr lang="en-US" dirty="0" smtClean="0"/>
              <a:t>Model:</a:t>
            </a:r>
          </a:p>
          <a:p>
            <a:pPr lvl="1"/>
            <a:r>
              <a:rPr lang="en-US" dirty="0" smtClean="0"/>
              <a:t>Element size 0.1”, bearings bonded to upright</a:t>
            </a:r>
          </a:p>
          <a:p>
            <a:pPr lvl="1"/>
            <a:r>
              <a:rPr lang="en-US" dirty="0" smtClean="0"/>
              <a:t>Spherical joints at all real life places</a:t>
            </a:r>
          </a:p>
          <a:p>
            <a:r>
              <a:rPr lang="en-US" dirty="0" smtClean="0"/>
              <a:t>Deflections include Suspension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0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applied at contact patch</a:t>
            </a:r>
          </a:p>
          <a:p>
            <a:pPr lvl="1"/>
            <a:r>
              <a:rPr lang="en-US" dirty="0" smtClean="0"/>
              <a:t>Peak normal load from load transfer</a:t>
            </a:r>
          </a:p>
          <a:p>
            <a:pPr lvl="1"/>
            <a:r>
              <a:rPr lang="en-US" dirty="0" smtClean="0"/>
              <a:t>Peak lateral load from max cornering</a:t>
            </a:r>
          </a:p>
          <a:p>
            <a:r>
              <a:rPr lang="en-US" dirty="0" smtClean="0"/>
              <a:t> 12.5ksi peak stress (at clevis fillet)</a:t>
            </a:r>
          </a:p>
          <a:p>
            <a:r>
              <a:rPr lang="en-US" dirty="0" smtClean="0"/>
              <a:t>0.02 </a:t>
            </a:r>
            <a:r>
              <a:rPr lang="en-US" dirty="0" err="1" smtClean="0"/>
              <a:t>deg</a:t>
            </a:r>
            <a:r>
              <a:rPr lang="en-US" dirty="0" smtClean="0"/>
              <a:t> toe change</a:t>
            </a:r>
          </a:p>
          <a:p>
            <a:r>
              <a:rPr lang="en-US" dirty="0" smtClean="0"/>
              <a:t>0.01 </a:t>
            </a:r>
            <a:r>
              <a:rPr lang="en-US" dirty="0" err="1" smtClean="0"/>
              <a:t>deg</a:t>
            </a:r>
            <a:r>
              <a:rPr lang="en-US" dirty="0" smtClean="0"/>
              <a:t> camber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2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8100"/>
            <a:ext cx="7239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34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7" y="148539"/>
            <a:ext cx="4410075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6200"/>
            <a:ext cx="4191000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51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179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Rear Upright CDR</vt:lpstr>
      <vt:lpstr>Bearing Selection: Prime Option</vt:lpstr>
      <vt:lpstr>Bearing Selection: Alt Option</vt:lpstr>
      <vt:lpstr>Solid Model</vt:lpstr>
      <vt:lpstr>Engineering Drawing</vt:lpstr>
      <vt:lpstr>General Modeling Conditions</vt:lpstr>
      <vt:lpstr>Turning</vt:lpstr>
      <vt:lpstr>PowerPoint Presentation</vt:lpstr>
      <vt:lpstr>PowerPoint Presentation</vt:lpstr>
      <vt:lpstr>PowerPoint Presentation</vt:lpstr>
      <vt:lpstr>Braking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Rear Upright CDR</dc:title>
  <dc:creator>Mike Ornstein</dc:creator>
  <cp:lastModifiedBy>Mike Ornstein</cp:lastModifiedBy>
  <cp:revision>11</cp:revision>
  <dcterms:created xsi:type="dcterms:W3CDTF">2012-11-06T03:47:51Z</dcterms:created>
  <dcterms:modified xsi:type="dcterms:W3CDTF">2012-11-07T00:55:29Z</dcterms:modified>
</cp:coreProperties>
</file>