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4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pos="7559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48" autoAdjust="0"/>
  </p:normalViewPr>
  <p:slideViewPr>
    <p:cSldViewPr snapToGrid="0" showGuides="1">
      <p:cViewPr varScale="1">
        <p:scale>
          <a:sx n="71" d="100"/>
          <a:sy n="71" d="100"/>
        </p:scale>
        <p:origin x="1138" y="53"/>
      </p:cViewPr>
      <p:guideLst>
        <p:guide orient="horz" pos="527"/>
        <p:guide pos="3840"/>
        <p:guide orient="horz" pos="3997"/>
        <p:guide pos="143"/>
        <p:guide pos="7559"/>
        <p:guide orient="horz"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002C-2E52-455E-AD2A-0170E4EC8AFF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F540-5E7F-4753-A817-E86A582B96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85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olesia_misty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olesia_misty?utm_source=unsplash&amp;utm_medium=referral&amp;utm_content=creditCopyTex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Olesia Misty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F540-5E7F-4753-A817-E86A582B96B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323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Olesia Misty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F540-5E7F-4753-A817-E86A582B96BD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6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965-BDF4-45E3-9769-63FF3E0A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58D1-FF95-48A9-805A-30705DC4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87C5-8683-46BF-A944-4B7C5204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6E5A-2511-4E8B-87E6-4960D772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254E-043B-491F-922E-138B976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31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C5A2-54D4-48FA-BE6F-4B310DE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BA56-B2FD-4777-96E8-DDCD3ED7D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66FF-6C9B-4A64-855F-B9E5C2EB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2715-8862-4A03-9CE5-30D3C2A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4D03-4517-4D47-8151-B524346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93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F1684-18E6-425B-93B5-BF1DC51F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F08B-C41E-4B26-9599-E3345AB0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1577-7D34-4E22-9E3B-211C2518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50E0-8449-47E7-8303-142F8286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D4C1-E4C4-4345-AD85-DD699663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07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B80-4EEE-4B11-8B2D-9C3A3201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FB03-CD2E-417E-94A5-1BD8BCC1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3CCD-2FC9-4ED2-B947-1C974F5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B35A-9C01-41EE-AF71-22E326529BDA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8177-93DA-4E81-8F8E-78CD4629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66FC-15D7-4B35-B0FA-47F4B75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96C1-CBCE-4F34-AA41-86698D6B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65125"/>
            <a:ext cx="112014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B073-6A90-4302-A6C0-F59CA051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3700"/>
            <a:ext cx="1120140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83A8-C616-4E1A-9D07-70C356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743200" cy="365125"/>
          </a:xfrm>
        </p:spPr>
        <p:txBody>
          <a:bodyPr/>
          <a:lstStyle/>
          <a:p>
            <a:fld id="{5E185662-2790-405E-8BDB-6C36A7616E15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1B13-F774-4856-890B-A962C0E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9FCD-F7AE-4B18-8219-ACAA1C2B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399" y="6428582"/>
            <a:ext cx="368300" cy="365125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66AA7C8F-8F82-4AF2-914D-E820E68E38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059B9-264C-4D0F-9C9B-FC83E525545F}"/>
              </a:ext>
            </a:extLst>
          </p:cNvPr>
          <p:cNvSpPr/>
          <p:nvPr userDrawn="1"/>
        </p:nvSpPr>
        <p:spPr>
          <a:xfrm rot="5400000">
            <a:off x="11485648" y="6646951"/>
            <a:ext cx="53803" cy="368299"/>
          </a:xfrm>
          <a:prstGeom prst="rect">
            <a:avLst/>
          </a:prstGeom>
          <a:gradFill>
            <a:gsLst>
              <a:gs pos="100000">
                <a:srgbClr val="F3BC79"/>
              </a:gs>
              <a:gs pos="0">
                <a:srgbClr val="E98915"/>
              </a:gs>
              <a:gs pos="38000">
                <a:srgbClr val="EB9426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4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FF8-2679-47CB-AFCE-524BC9F5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C397-8032-4271-A53F-E0676478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CDE1-099B-4DF0-91C0-52A266B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4F7A-8AC5-4DE6-AB3A-B7A724FCD6DD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1941-4773-4E7E-8682-6DF8A66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8C58-D57F-40DF-976F-960C0728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9F51-4218-48B1-855E-F2BAFF6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7BCA-6F1C-4F36-BE10-C0525B48A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9E54-5736-4108-B68B-0FDF92F8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9276-248F-4F6C-9BF1-CE8B6E39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0876-A47D-4E29-8AAF-229AC041939E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284A-3FF8-4AFD-BDE0-42CC938A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44F9-2B49-4F56-B8AD-D2EB27F2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68F5-E102-4493-AA07-E1151FF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ACF0B-E9E8-4A26-8337-6130413AB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0A613-1399-4ECC-A978-919A778E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73D89-9C48-49EB-B92A-1A4C9A63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84CB4-B091-4D9A-A212-6F55C2749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EBD7-E609-44A6-82AD-2D9F379F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0614-28C5-4E3B-A27C-65C137278A9C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0C8A1-8574-4FFD-BC68-A0C0F58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37DAE-89C0-4564-AA68-50BE2468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B7EE-66C1-4146-9B11-884DBE4D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9F454-F285-4631-9A3B-0C8C42E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42C8-5C02-42F8-A68D-0B1DA2DD5172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5D64-CF45-472B-A0D4-D25A0BB9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2C0B-34F1-454E-A441-251D382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3F28-18EE-4B7B-BEBE-2CF32FE0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7FF3-C916-448C-A2FB-42C554088BE4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EB96D-1411-436D-9E4E-D0FBFA4C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8DE2-4756-4DF9-91D9-602765B6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85E7-CD5B-42DF-A97D-33454951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71F0-9CC7-4683-931A-718C2EE2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8D90-F6FE-423C-980E-9E22E1FC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39C1-828B-4809-AB17-98DEF4E5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72DE-B048-4145-B025-19995D00A3DA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DB64-F831-4336-BD4F-8D1266A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819B-B7AC-4AB3-BD12-454A6E0D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698-303C-4526-83DF-58F5AF75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02DE-FAB5-45F7-8224-0E6FC246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3052-0A71-43B6-9C66-FB24B83F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1FC1-1F1B-43DC-A120-4F8C699D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D4EA-4C83-4245-9D8C-1E23A55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54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492F-1858-44AB-835B-D5BF4EB2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399E9-C3BF-4CE3-80F0-017057C4B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D4213-1FA9-402D-84F0-7DE22F03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1A65-08DE-4467-9F8A-707AAC65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08A-0E1E-456D-95C8-2CB4BCB3FD33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62B3-AB92-41A3-9DE5-8EB38E7E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7A32-F0F9-4F4C-B56B-AD884FBC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7559-9B3D-4129-A20C-61375A9F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873AB-4185-4182-89D7-2147971A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954A-D006-4017-A87D-935AFACC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BE15-86FD-430C-BF0A-8DE52F632253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FA18-C265-4636-B82A-E77A8FF0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F834-19E2-4187-9A14-B8FC3478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39DA1-F260-4C3A-B36C-78500B04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D17A-12DD-460C-B09A-6C185766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E873-BBE4-4F02-8383-0470771F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BFDC-C75B-4842-94CA-A9B5AAFF7D18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EA37-795C-47E4-9FAF-84B11FDB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2EAA-3A19-4780-A2B2-4B173789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2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D3-678E-4AFD-A40F-E4DACEA77179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3448-F2BC-434B-A6A5-E12734BA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75CCE-ABBA-4651-A638-862654A9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2DF0-98BA-4678-9AB5-39599F38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2856-D5E5-44FF-AFA1-A5EF84CB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E54A-9591-4725-B973-6D4CC627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9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477C-2F28-4CA0-AC4B-64F191C6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8B61-0786-4CAC-AB67-CCD09D02D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FE58-B266-4B25-9A6C-06EB5D832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961C-B25B-4B91-B4DA-98468B2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2F178-3373-4852-B6D6-DC8BAFE6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2A7BC-11AF-444E-BC05-2705D8C8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40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B949-9CC1-428F-A584-9B60E31A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181D-F344-486F-98BE-B9D13FA3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E7168-6D12-4E0B-A1DE-1F2134CC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288D6-BBB4-4E9C-8FCD-5349E78D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4FF3C-D760-4A91-A403-24EB5D43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A04F6-CD11-4CEF-B693-FAA7CE19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721DE-45F2-4EC7-8993-A2FDAB5F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663A2-00F7-4B8C-89A0-7B2D811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03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C2BB-56AC-4C3A-AE33-D33F9729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C6B2-9816-4057-AA7E-6794F8A3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0579-4381-4770-927A-DAE428C8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C914C-3F9A-4250-8C8D-616558FD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8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5B560-F8CB-4742-B5A2-C3C467B9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691A-6BE9-4588-BF60-5482540A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D8AA-BD7F-46E7-B014-0054477A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4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A13D-D895-4A80-83F8-40ABAD3A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776E-B51D-4670-8BF3-B01F0835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001BD-7E00-437F-B2B2-593B11A6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4381-BD36-44A0-AAF2-71D2CFBD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B8917-74DF-4C7F-A648-2E15640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87CF-BA63-40BF-A1CF-29383483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24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F6A9-7205-4E2B-9959-DE40B4ED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68ADE-D132-4197-AE24-E88D059E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EE7A-C972-47CC-A765-E2ADD14E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22B6-89C4-426C-99A3-60F757B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4FB8-F2DC-4744-95E3-8055D13B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4161-EE39-4CFD-BFD0-0928381C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884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C9BF9-BFC6-4293-8FD9-08142B49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80E0-C875-47B9-8CC0-55923C8E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9ED7-C12E-4265-A6AE-833F6646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1BF0-EDB7-40D1-85E8-61A14AB7E79A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30D0-1B7E-4B19-A014-1B458AD31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1556-702F-4D6F-B2CE-8AD4598E3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6560-3A94-47A1-9168-3A18332BF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71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9B432-C8B5-4907-8124-475F35B2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4B14F-BBA9-438D-9DBD-C3CB73B7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3700"/>
            <a:ext cx="10515600" cy="451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831E-EF10-4014-B810-5CAE47D10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12A2-B1AA-4ED3-B783-341677E76CD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6F2E-3E72-4A5A-AB97-E7CCA32B3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18CE-5F5C-4266-8B94-D276F71BA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7C8F-8F82-4AF2-914D-E820E68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85A323-E43E-42AA-AA55-77288B7A940E}"/>
              </a:ext>
            </a:extLst>
          </p:cNvPr>
          <p:cNvSpPr/>
          <p:nvPr/>
        </p:nvSpPr>
        <p:spPr>
          <a:xfrm>
            <a:off x="0" y="2365829"/>
            <a:ext cx="12192000" cy="44921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Swimlane</a:t>
            </a:r>
          </a:p>
          <a:p>
            <a:pPr algn="ctr"/>
            <a:r>
              <a:rPr lang="en-US" sz="8000">
                <a:solidFill>
                  <a:schemeClr val="bg1"/>
                </a:solidFill>
              </a:rPr>
              <a:t>Diagram</a:t>
            </a:r>
            <a:endParaRPr lang="en-ID" sz="8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C3C4C-0D84-4AA4-88C3-BDCF25B7EED6}"/>
              </a:ext>
            </a:extLst>
          </p:cNvPr>
          <p:cNvSpPr/>
          <p:nvPr/>
        </p:nvSpPr>
        <p:spPr>
          <a:xfrm>
            <a:off x="6357257" y="0"/>
            <a:ext cx="5834743" cy="217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A99A-9306-4A43-8ECE-C03CA6DDACEA}"/>
              </a:ext>
            </a:extLst>
          </p:cNvPr>
          <p:cNvSpPr/>
          <p:nvPr/>
        </p:nvSpPr>
        <p:spPr>
          <a:xfrm>
            <a:off x="0" y="0"/>
            <a:ext cx="5834743" cy="21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81C49-1C90-46C7-89E1-A818CCE6815B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C78F4-22CD-4B6A-9C94-603FE97D0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5632334" y="3137722"/>
            <a:ext cx="927332" cy="293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54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85A323-E43E-42AA-AA55-77288B7A940E}"/>
              </a:ext>
            </a:extLst>
          </p:cNvPr>
          <p:cNvSpPr/>
          <p:nvPr/>
        </p:nvSpPr>
        <p:spPr>
          <a:xfrm>
            <a:off x="0" y="2365829"/>
            <a:ext cx="12192000" cy="44921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D" sz="8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C3C4C-0D84-4AA4-88C3-BDCF25B7EED6}"/>
              </a:ext>
            </a:extLst>
          </p:cNvPr>
          <p:cNvSpPr/>
          <p:nvPr/>
        </p:nvSpPr>
        <p:spPr>
          <a:xfrm>
            <a:off x="6357257" y="0"/>
            <a:ext cx="5834743" cy="217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A99A-9306-4A43-8ECE-C03CA6DDACEA}"/>
              </a:ext>
            </a:extLst>
          </p:cNvPr>
          <p:cNvSpPr/>
          <p:nvPr/>
        </p:nvSpPr>
        <p:spPr>
          <a:xfrm>
            <a:off x="0" y="0"/>
            <a:ext cx="5834743" cy="21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81C49-1C90-46C7-89E1-A818CCE6815B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C78F4-22CD-4B6A-9C94-603FE97D0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5632334" y="3137722"/>
            <a:ext cx="927332" cy="293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61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C9E2E5C-1108-47F0-B48E-FBF94171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6" t="4428" r="8727" b="5454"/>
          <a:stretch/>
        </p:blipFill>
        <p:spPr>
          <a:xfrm>
            <a:off x="272098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725929-9054-438F-9944-BFEBF69298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t="22024" r="10679" b="12072"/>
          <a:stretch/>
        </p:blipFill>
        <p:spPr>
          <a:xfrm>
            <a:off x="13153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357A94-6A53-422A-96F7-5785CBA4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6460" r="21326"/>
          <a:stretch/>
        </p:blipFill>
        <p:spPr>
          <a:xfrm>
            <a:off x="5740314" y="159336"/>
            <a:ext cx="2023922" cy="2044522"/>
          </a:xfrm>
          <a:custGeom>
            <a:avLst/>
            <a:gdLst>
              <a:gd name="connsiteX0" fmla="*/ 0 w 2023922"/>
              <a:gd name="connsiteY0" fmla="*/ 0 h 2044522"/>
              <a:gd name="connsiteX1" fmla="*/ 2023922 w 2023922"/>
              <a:gd name="connsiteY1" fmla="*/ 0 h 2044522"/>
              <a:gd name="connsiteX2" fmla="*/ 2023922 w 2023922"/>
              <a:gd name="connsiteY2" fmla="*/ 2044522 h 2044522"/>
              <a:gd name="connsiteX3" fmla="*/ 0 w 2023922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922" h="2044522">
                <a:moveTo>
                  <a:pt x="0" y="0"/>
                </a:moveTo>
                <a:lnTo>
                  <a:pt x="2023922" y="0"/>
                </a:lnTo>
                <a:lnTo>
                  <a:pt x="2023922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72D3E7-1F53-43A3-9F20-38AAA2821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t="3912" r="18906" b="16599"/>
          <a:stretch>
            <a:fillRect/>
          </a:stretch>
        </p:blipFill>
        <p:spPr>
          <a:xfrm>
            <a:off x="131536" y="4654143"/>
            <a:ext cx="2050379" cy="2044522"/>
          </a:xfrm>
          <a:custGeom>
            <a:avLst/>
            <a:gdLst>
              <a:gd name="connsiteX0" fmla="*/ 0 w 2050379"/>
              <a:gd name="connsiteY0" fmla="*/ 0 h 2044522"/>
              <a:gd name="connsiteX1" fmla="*/ 2050379 w 2050379"/>
              <a:gd name="connsiteY1" fmla="*/ 0 h 2044522"/>
              <a:gd name="connsiteX2" fmla="*/ 2050379 w 2050379"/>
              <a:gd name="connsiteY2" fmla="*/ 2044522 h 2044522"/>
              <a:gd name="connsiteX3" fmla="*/ 0 w 205037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379" h="2044522">
                <a:moveTo>
                  <a:pt x="0" y="0"/>
                </a:moveTo>
                <a:lnTo>
                  <a:pt x="2050379" y="0"/>
                </a:lnTo>
                <a:lnTo>
                  <a:pt x="205037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89BB-6D23-4BB2-858F-AE041FC3FC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19290" r="7444" b="31187"/>
          <a:stretch/>
        </p:blipFill>
        <p:spPr>
          <a:xfrm>
            <a:off x="2314197" y="4654143"/>
            <a:ext cx="5450039" cy="2044522"/>
          </a:xfrm>
          <a:custGeom>
            <a:avLst/>
            <a:gdLst>
              <a:gd name="connsiteX0" fmla="*/ 0 w 5450039"/>
              <a:gd name="connsiteY0" fmla="*/ 0 h 2044522"/>
              <a:gd name="connsiteX1" fmla="*/ 5450039 w 5450039"/>
              <a:gd name="connsiteY1" fmla="*/ 0 h 2044522"/>
              <a:gd name="connsiteX2" fmla="*/ 5450039 w 5450039"/>
              <a:gd name="connsiteY2" fmla="*/ 2044522 h 2044522"/>
              <a:gd name="connsiteX3" fmla="*/ 0 w 545003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039" h="2044522">
                <a:moveTo>
                  <a:pt x="0" y="0"/>
                </a:moveTo>
                <a:lnTo>
                  <a:pt x="5450039" y="0"/>
                </a:lnTo>
                <a:lnTo>
                  <a:pt x="545003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676595-1315-465C-A114-1CCD809060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7252" r="38219" b="2059"/>
          <a:stretch/>
        </p:blipFill>
        <p:spPr>
          <a:xfrm>
            <a:off x="5310436" y="2336140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D47C97-207D-449D-AF17-F0F84072BFE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30804" r="3054" b="16617"/>
          <a:stretch/>
        </p:blipFill>
        <p:spPr>
          <a:xfrm>
            <a:off x="131536" y="159336"/>
            <a:ext cx="5476496" cy="2044522"/>
          </a:xfrm>
          <a:custGeom>
            <a:avLst/>
            <a:gdLst>
              <a:gd name="connsiteX0" fmla="*/ 0 w 5476496"/>
              <a:gd name="connsiteY0" fmla="*/ 0 h 2044522"/>
              <a:gd name="connsiteX1" fmla="*/ 5476496 w 5476496"/>
              <a:gd name="connsiteY1" fmla="*/ 0 h 2044522"/>
              <a:gd name="connsiteX2" fmla="*/ 5476496 w 5476496"/>
              <a:gd name="connsiteY2" fmla="*/ 2044522 h 2044522"/>
              <a:gd name="connsiteX3" fmla="*/ 0 w 5476496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496" h="2044522">
                <a:moveTo>
                  <a:pt x="0" y="0"/>
                </a:moveTo>
                <a:lnTo>
                  <a:pt x="5476496" y="0"/>
                </a:lnTo>
                <a:lnTo>
                  <a:pt x="5476496" y="2044522"/>
                </a:lnTo>
                <a:lnTo>
                  <a:pt x="0" y="2044522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30B6A0-6895-4C19-8272-B4F32875D307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47" name="Freeform 254">
              <a:extLst>
                <a:ext uri="{FF2B5EF4-FFF2-40B4-BE49-F238E27FC236}">
                  <a16:creationId xmlns:a16="http://schemas.microsoft.com/office/drawing/2014/main" id="{2C71E541-C077-487E-ADF3-6D2D8ED5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55">
              <a:extLst>
                <a:ext uri="{FF2B5EF4-FFF2-40B4-BE49-F238E27FC236}">
                  <a16:creationId xmlns:a16="http://schemas.microsoft.com/office/drawing/2014/main" id="{57AE4BE3-F3F1-406C-B966-79ED4DA14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56">
              <a:extLst>
                <a:ext uri="{FF2B5EF4-FFF2-40B4-BE49-F238E27FC236}">
                  <a16:creationId xmlns:a16="http://schemas.microsoft.com/office/drawing/2014/main" id="{95194608-4FB4-43F9-9488-861655260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57">
              <a:extLst>
                <a:ext uri="{FF2B5EF4-FFF2-40B4-BE49-F238E27FC236}">
                  <a16:creationId xmlns:a16="http://schemas.microsoft.com/office/drawing/2014/main" id="{8C9375EB-E1ED-461B-AC2A-ECB2D9B85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58">
              <a:extLst>
                <a:ext uri="{FF2B5EF4-FFF2-40B4-BE49-F238E27FC236}">
                  <a16:creationId xmlns:a16="http://schemas.microsoft.com/office/drawing/2014/main" id="{3053A9B4-E757-4B0D-8721-A291D9A71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59">
              <a:extLst>
                <a:ext uri="{FF2B5EF4-FFF2-40B4-BE49-F238E27FC236}">
                  <a16:creationId xmlns:a16="http://schemas.microsoft.com/office/drawing/2014/main" id="{AB57744B-1BC2-4D8C-92C6-F9D0C7C6E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60">
              <a:extLst>
                <a:ext uri="{FF2B5EF4-FFF2-40B4-BE49-F238E27FC236}">
                  <a16:creationId xmlns:a16="http://schemas.microsoft.com/office/drawing/2014/main" id="{141BCB33-DD14-4558-B5A9-340C860D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261">
              <a:extLst>
                <a:ext uri="{FF2B5EF4-FFF2-40B4-BE49-F238E27FC236}">
                  <a16:creationId xmlns:a16="http://schemas.microsoft.com/office/drawing/2014/main" id="{7D5DADA4-8E5D-41C3-BA31-B6628054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62">
              <a:extLst>
                <a:ext uri="{FF2B5EF4-FFF2-40B4-BE49-F238E27FC236}">
                  <a16:creationId xmlns:a16="http://schemas.microsoft.com/office/drawing/2014/main" id="{879E09DE-5F13-4BB6-88CF-074BC752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E5283-B009-4EE3-A9B2-2F7A4D62AD40}"/>
              </a:ext>
            </a:extLst>
          </p:cNvPr>
          <p:cNvSpPr/>
          <p:nvPr/>
        </p:nvSpPr>
        <p:spPr>
          <a:xfrm>
            <a:off x="8223823" y="720198"/>
            <a:ext cx="3167626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Empowering Talent In Emerging Markets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3B2F05-B9A4-42FA-9DE1-4E4B120E90EB}"/>
              </a:ext>
            </a:extLst>
          </p:cNvPr>
          <p:cNvSpPr/>
          <p:nvPr/>
        </p:nvSpPr>
        <p:spPr>
          <a:xfrm>
            <a:off x="8223822" y="2351591"/>
            <a:ext cx="3167627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Unlike traditional outsourcing, we want to provide extraordinary value to our customers by investing our profits into the design talent in Indonesia.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Whether it’s by educating our employees with our in house academy or by simply providing an incredible work environment with in-house gym, full health care, nutritional food and frequent social activities, we’re fully committed to empowering talents in emerging markets.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leaders In redefining the traditional approach of outsourcing.</a:t>
            </a:r>
          </a:p>
        </p:txBody>
      </p:sp>
    </p:spTree>
    <p:extLst>
      <p:ext uri="{BB962C8B-B14F-4D97-AF65-F5344CB8AC3E}">
        <p14:creationId xmlns:p14="http://schemas.microsoft.com/office/powerpoint/2010/main" val="1615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97B2EC-EB2A-45C4-8475-A13C52B5BD57}"/>
              </a:ext>
            </a:extLst>
          </p:cNvPr>
          <p:cNvSpPr/>
          <p:nvPr/>
        </p:nvSpPr>
        <p:spPr>
          <a:xfrm>
            <a:off x="1118459" y="3598932"/>
            <a:ext cx="10881454" cy="13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2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2C9AB-94DF-41FA-A82B-B13C0202A60D}"/>
              </a:ext>
            </a:extLst>
          </p:cNvPr>
          <p:cNvSpPr/>
          <p:nvPr/>
        </p:nvSpPr>
        <p:spPr>
          <a:xfrm>
            <a:off x="227013" y="836613"/>
            <a:ext cx="395156" cy="550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50ADB-F2E8-4B4E-92BF-83F3EF531213}"/>
              </a:ext>
            </a:extLst>
          </p:cNvPr>
          <p:cNvSpPr/>
          <p:nvPr/>
        </p:nvSpPr>
        <p:spPr>
          <a:xfrm>
            <a:off x="672736" y="836615"/>
            <a:ext cx="395156" cy="1365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443D5-E9A1-4009-BC72-A792CDDB98B0}"/>
              </a:ext>
            </a:extLst>
          </p:cNvPr>
          <p:cNvSpPr/>
          <p:nvPr/>
        </p:nvSpPr>
        <p:spPr>
          <a:xfrm>
            <a:off x="672736" y="2217773"/>
            <a:ext cx="395156" cy="1365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2049FE-BF5A-4685-B4B5-90E9A6434377}"/>
              </a:ext>
            </a:extLst>
          </p:cNvPr>
          <p:cNvSpPr/>
          <p:nvPr/>
        </p:nvSpPr>
        <p:spPr>
          <a:xfrm>
            <a:off x="672736" y="3598932"/>
            <a:ext cx="395156" cy="1365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BE344-DFDE-4857-A783-DE974A0F7AFA}"/>
              </a:ext>
            </a:extLst>
          </p:cNvPr>
          <p:cNvSpPr/>
          <p:nvPr/>
        </p:nvSpPr>
        <p:spPr>
          <a:xfrm>
            <a:off x="672736" y="4980089"/>
            <a:ext cx="395156" cy="1365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79876-1711-4567-933C-0699B6CC6687}"/>
              </a:ext>
            </a:extLst>
          </p:cNvPr>
          <p:cNvSpPr/>
          <p:nvPr/>
        </p:nvSpPr>
        <p:spPr>
          <a:xfrm>
            <a:off x="1118459" y="836615"/>
            <a:ext cx="10881454" cy="13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6F687F-BBD0-4F5A-9E40-40EE1404D649}"/>
              </a:ext>
            </a:extLst>
          </p:cNvPr>
          <p:cNvSpPr/>
          <p:nvPr/>
        </p:nvSpPr>
        <p:spPr>
          <a:xfrm>
            <a:off x="1118459" y="2217773"/>
            <a:ext cx="10881454" cy="13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B8053-B6BE-4E77-BD2D-C332CB834780}"/>
              </a:ext>
            </a:extLst>
          </p:cNvPr>
          <p:cNvSpPr/>
          <p:nvPr/>
        </p:nvSpPr>
        <p:spPr>
          <a:xfrm>
            <a:off x="1118459" y="4980089"/>
            <a:ext cx="10881454" cy="136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BCEA38-0360-4ABA-A850-143F064D61AA}"/>
              </a:ext>
            </a:extLst>
          </p:cNvPr>
          <p:cNvSpPr/>
          <p:nvPr/>
        </p:nvSpPr>
        <p:spPr>
          <a:xfrm>
            <a:off x="9909779" y="1157240"/>
            <a:ext cx="1668843" cy="723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E3B77E-B5EE-43C8-831E-6AA781A071B2}"/>
              </a:ext>
            </a:extLst>
          </p:cNvPr>
          <p:cNvSpPr/>
          <p:nvPr/>
        </p:nvSpPr>
        <p:spPr>
          <a:xfrm>
            <a:off x="1508729" y="1157240"/>
            <a:ext cx="1668843" cy="723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8BEDBB68-6711-4032-ACF7-77A3EF743B9C}"/>
              </a:ext>
            </a:extLst>
          </p:cNvPr>
          <p:cNvSpPr/>
          <p:nvPr/>
        </p:nvSpPr>
        <p:spPr>
          <a:xfrm>
            <a:off x="1508729" y="2540847"/>
            <a:ext cx="1668843" cy="723900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AEC7F3-0BB4-4906-B6B5-9398CFFA8CBE}"/>
              </a:ext>
            </a:extLst>
          </p:cNvPr>
          <p:cNvSpPr/>
          <p:nvPr/>
        </p:nvSpPr>
        <p:spPr>
          <a:xfrm>
            <a:off x="1508729" y="3919557"/>
            <a:ext cx="1668843" cy="72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FB7FEA52-6B00-4AC8-8D2F-20C01C4C9B7E}"/>
              </a:ext>
            </a:extLst>
          </p:cNvPr>
          <p:cNvSpPr/>
          <p:nvPr/>
        </p:nvSpPr>
        <p:spPr>
          <a:xfrm>
            <a:off x="3608991" y="3919557"/>
            <a:ext cx="1668843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E74253-B02E-4D78-BF79-C5BA2FF63C66}"/>
              </a:ext>
            </a:extLst>
          </p:cNvPr>
          <p:cNvSpPr/>
          <p:nvPr/>
        </p:nvSpPr>
        <p:spPr>
          <a:xfrm>
            <a:off x="3608991" y="5300714"/>
            <a:ext cx="1668843" cy="72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FF8416-9271-444B-A41A-ABE9C4D80631}"/>
              </a:ext>
            </a:extLst>
          </p:cNvPr>
          <p:cNvSpPr/>
          <p:nvPr/>
        </p:nvSpPr>
        <p:spPr>
          <a:xfrm>
            <a:off x="5709253" y="2538398"/>
            <a:ext cx="1668843" cy="72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DB13766E-A0AE-4F4C-AF5F-011BB70CB53F}"/>
              </a:ext>
            </a:extLst>
          </p:cNvPr>
          <p:cNvSpPr/>
          <p:nvPr/>
        </p:nvSpPr>
        <p:spPr>
          <a:xfrm>
            <a:off x="5709253" y="5300714"/>
            <a:ext cx="1668843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92B37D-7026-4B62-AEDD-0D762570420B}"/>
              </a:ext>
            </a:extLst>
          </p:cNvPr>
          <p:cNvSpPr/>
          <p:nvPr/>
        </p:nvSpPr>
        <p:spPr>
          <a:xfrm>
            <a:off x="7809515" y="3919557"/>
            <a:ext cx="1668843" cy="72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99831-D1E9-422C-A118-24C50BC09FB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43151" y="1881140"/>
            <a:ext cx="0" cy="7320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7281F2-5631-4934-BB65-359AA7FE3884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2343151" y="3264747"/>
            <a:ext cx="0" cy="6548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50B8D-2471-413F-B1CB-5E1632DED72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177572" y="4281507"/>
            <a:ext cx="43141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7C1667-0A7A-4F6C-BC63-B46B40728D3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443413" y="4643457"/>
            <a:ext cx="0" cy="6572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7457E9-A529-415B-B4EE-D11E1F0F2A2F}"/>
              </a:ext>
            </a:extLst>
          </p:cNvPr>
          <p:cNvCxnSpPr>
            <a:cxnSpLocks/>
            <a:stCxn id="30" idx="0"/>
            <a:endCxn id="32" idx="1"/>
          </p:cNvCxnSpPr>
          <p:nvPr/>
        </p:nvCxnSpPr>
        <p:spPr>
          <a:xfrm rot="5400000" flipH="1" flipV="1">
            <a:off x="4566729" y="2777033"/>
            <a:ext cx="1019209" cy="12658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839C0E-72B8-45F6-BBAE-D0C0077B014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5277834" y="5662664"/>
            <a:ext cx="43141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E9B2AF3-F2EB-4B32-84EA-312C4D50227B}"/>
              </a:ext>
            </a:extLst>
          </p:cNvPr>
          <p:cNvCxnSpPr>
            <a:endCxn id="34" idx="2"/>
          </p:cNvCxnSpPr>
          <p:nvPr/>
        </p:nvCxnSpPr>
        <p:spPr>
          <a:xfrm flipV="1">
            <a:off x="7378096" y="4643457"/>
            <a:ext cx="1265841" cy="101920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DEDCE-1879-448F-8A66-134929996FD6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6543675" y="3262298"/>
            <a:ext cx="0" cy="20384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75A1199-40F2-420B-B8EA-1179A6D7B393}"/>
              </a:ext>
            </a:extLst>
          </p:cNvPr>
          <p:cNvCxnSpPr>
            <a:stCxn id="34" idx="0"/>
            <a:endCxn id="18" idx="1"/>
          </p:cNvCxnSpPr>
          <p:nvPr/>
        </p:nvCxnSpPr>
        <p:spPr>
          <a:xfrm rot="5400000" flipH="1" flipV="1">
            <a:off x="8076675" y="2086453"/>
            <a:ext cx="2400367" cy="126584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3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E9D5975-B7DE-4F09-8EEC-7FBD3766E6F8}"/>
              </a:ext>
            </a:extLst>
          </p:cNvPr>
          <p:cNvSpPr/>
          <p:nvPr/>
        </p:nvSpPr>
        <p:spPr>
          <a:xfrm>
            <a:off x="7318488" y="1394061"/>
            <a:ext cx="2317597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3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DDAAAD-422E-479D-80F9-7DA8C4781E77}"/>
              </a:ext>
            </a:extLst>
          </p:cNvPr>
          <p:cNvSpPr/>
          <p:nvPr/>
        </p:nvSpPr>
        <p:spPr>
          <a:xfrm>
            <a:off x="227013" y="836613"/>
            <a:ext cx="2317597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933A6-EDBA-4408-8810-0FAA7F26CD71}"/>
              </a:ext>
            </a:extLst>
          </p:cNvPr>
          <p:cNvSpPr/>
          <p:nvPr/>
        </p:nvSpPr>
        <p:spPr>
          <a:xfrm>
            <a:off x="2590838" y="836613"/>
            <a:ext cx="2317597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846359-A5B2-49C4-AF76-6E108754F292}"/>
              </a:ext>
            </a:extLst>
          </p:cNvPr>
          <p:cNvSpPr/>
          <p:nvPr/>
        </p:nvSpPr>
        <p:spPr>
          <a:xfrm>
            <a:off x="4954663" y="836613"/>
            <a:ext cx="2317597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C35FDC-0C5E-4078-87DA-9945443209FF}"/>
              </a:ext>
            </a:extLst>
          </p:cNvPr>
          <p:cNvSpPr/>
          <p:nvPr/>
        </p:nvSpPr>
        <p:spPr>
          <a:xfrm>
            <a:off x="7318488" y="836613"/>
            <a:ext cx="2317597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8AC84B-87AC-4649-B5E9-A080884898EB}"/>
              </a:ext>
            </a:extLst>
          </p:cNvPr>
          <p:cNvSpPr/>
          <p:nvPr/>
        </p:nvSpPr>
        <p:spPr>
          <a:xfrm>
            <a:off x="9682315" y="836613"/>
            <a:ext cx="2317597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7F839-FCAE-41CE-AFAE-BBC4BFC670E0}"/>
              </a:ext>
            </a:extLst>
          </p:cNvPr>
          <p:cNvSpPr/>
          <p:nvPr/>
        </p:nvSpPr>
        <p:spPr>
          <a:xfrm>
            <a:off x="227013" y="1394061"/>
            <a:ext cx="2317597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0A3400-8E5C-4BBC-A1BE-89B6220D0A91}"/>
              </a:ext>
            </a:extLst>
          </p:cNvPr>
          <p:cNvSpPr/>
          <p:nvPr/>
        </p:nvSpPr>
        <p:spPr>
          <a:xfrm>
            <a:off x="2590838" y="1394061"/>
            <a:ext cx="2317597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F1A2EC-5301-4DCB-A19D-916D1AC60AEC}"/>
              </a:ext>
            </a:extLst>
          </p:cNvPr>
          <p:cNvSpPr/>
          <p:nvPr/>
        </p:nvSpPr>
        <p:spPr>
          <a:xfrm>
            <a:off x="4954663" y="1394061"/>
            <a:ext cx="2317597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BC0E40-6CCF-406C-A9BE-FBEEB15A9A5E}"/>
              </a:ext>
            </a:extLst>
          </p:cNvPr>
          <p:cNvSpPr/>
          <p:nvPr/>
        </p:nvSpPr>
        <p:spPr>
          <a:xfrm>
            <a:off x="9682315" y="1394061"/>
            <a:ext cx="2317597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1D99A3-0119-4C50-92DE-6FBF4FF42411}"/>
              </a:ext>
            </a:extLst>
          </p:cNvPr>
          <p:cNvSpPr/>
          <p:nvPr/>
        </p:nvSpPr>
        <p:spPr>
          <a:xfrm>
            <a:off x="406457" y="5353918"/>
            <a:ext cx="1955800" cy="84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811947-EB78-43F6-BD51-22DB74AC5F98}"/>
              </a:ext>
            </a:extLst>
          </p:cNvPr>
          <p:cNvSpPr/>
          <p:nvPr/>
        </p:nvSpPr>
        <p:spPr>
          <a:xfrm>
            <a:off x="2701676" y="5353918"/>
            <a:ext cx="2089246" cy="84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97E8BB-E6E8-45F8-8DE2-7946BDB8E575}"/>
              </a:ext>
            </a:extLst>
          </p:cNvPr>
          <p:cNvSpPr/>
          <p:nvPr/>
        </p:nvSpPr>
        <p:spPr>
          <a:xfrm>
            <a:off x="5051377" y="5353918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9858030E-8EB5-45BF-B4EB-CB18B871BC97}"/>
              </a:ext>
            </a:extLst>
          </p:cNvPr>
          <p:cNvSpPr/>
          <p:nvPr/>
        </p:nvSpPr>
        <p:spPr>
          <a:xfrm>
            <a:off x="5051377" y="4299636"/>
            <a:ext cx="2089246" cy="846064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719FFB-AE7D-4476-99A5-CB24C723DAE0}"/>
              </a:ext>
            </a:extLst>
          </p:cNvPr>
          <p:cNvSpPr/>
          <p:nvPr/>
        </p:nvSpPr>
        <p:spPr>
          <a:xfrm>
            <a:off x="5051377" y="3245354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98A6B7C6-2D05-4F13-AF68-A1BC91D5907B}"/>
              </a:ext>
            </a:extLst>
          </p:cNvPr>
          <p:cNvSpPr/>
          <p:nvPr/>
        </p:nvSpPr>
        <p:spPr>
          <a:xfrm>
            <a:off x="7432663" y="3245354"/>
            <a:ext cx="2089246" cy="846064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C3DA2E-53CF-4C31-97CA-C833279F20FE}"/>
              </a:ext>
            </a:extLst>
          </p:cNvPr>
          <p:cNvSpPr/>
          <p:nvPr/>
        </p:nvSpPr>
        <p:spPr>
          <a:xfrm>
            <a:off x="5051377" y="1551898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ED777C-3869-466F-9CAA-E84105270BC8}"/>
              </a:ext>
            </a:extLst>
          </p:cNvPr>
          <p:cNvSpPr/>
          <p:nvPr/>
        </p:nvSpPr>
        <p:spPr>
          <a:xfrm>
            <a:off x="2771736" y="1551898"/>
            <a:ext cx="1955800" cy="84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8FF3E0-4F1E-42D6-ACFA-9D2C95B80B73}"/>
              </a:ext>
            </a:extLst>
          </p:cNvPr>
          <p:cNvSpPr/>
          <p:nvPr/>
        </p:nvSpPr>
        <p:spPr>
          <a:xfrm>
            <a:off x="7432663" y="1551898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69F3E5-4952-4325-A73A-F8CB971D082B}"/>
              </a:ext>
            </a:extLst>
          </p:cNvPr>
          <p:cNvSpPr/>
          <p:nvPr/>
        </p:nvSpPr>
        <p:spPr>
          <a:xfrm>
            <a:off x="9863213" y="5353918"/>
            <a:ext cx="1955800" cy="84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35FA9C-D773-41DF-9AD3-948CB22FAEAA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2362257" y="5776950"/>
            <a:ext cx="33941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10B95-785C-4F5F-ABF2-AAED4F2EAE89}"/>
              </a:ext>
            </a:extLst>
          </p:cNvPr>
          <p:cNvCxnSpPr>
            <a:cxnSpLocks/>
            <a:stCxn id="14" idx="0"/>
            <a:endCxn id="64" idx="4"/>
          </p:cNvCxnSpPr>
          <p:nvPr/>
        </p:nvCxnSpPr>
        <p:spPr>
          <a:xfrm flipV="1">
            <a:off x="3746299" y="2397962"/>
            <a:ext cx="3337" cy="2955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B6BD2C-BFDE-4710-96E5-59D4C5AE09EF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>
            <a:off x="4727536" y="1974930"/>
            <a:ext cx="3238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62586E9-4C08-4A41-A5BD-EE9C9BA11C18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7140623" y="1974930"/>
            <a:ext cx="2920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1216D5E-4B08-4A1E-B481-1355846D7EB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6096000" y="5145700"/>
            <a:ext cx="0" cy="2082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535BC3-8FEA-4236-810D-F71F785462DF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6096000" y="4091418"/>
            <a:ext cx="0" cy="2082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0C845D3-DD69-4A93-8D72-3D6692F15130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 flipV="1">
            <a:off x="7140623" y="4091418"/>
            <a:ext cx="1336663" cy="168553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AC02CF-BEBE-4A8A-987F-23BE9678AAC5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8477286" y="2397962"/>
            <a:ext cx="0" cy="8473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C2C5098-162E-4A7D-8458-0C6B3C7EFC92}"/>
              </a:ext>
            </a:extLst>
          </p:cNvPr>
          <p:cNvCxnSpPr>
            <a:cxnSpLocks/>
            <a:stCxn id="65" idx="3"/>
            <a:endCxn id="66" idx="0"/>
          </p:cNvCxnSpPr>
          <p:nvPr/>
        </p:nvCxnSpPr>
        <p:spPr>
          <a:xfrm>
            <a:off x="9521909" y="1974930"/>
            <a:ext cx="1319204" cy="337898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2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4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2C9AB-94DF-41FA-A82B-B13C0202A60D}"/>
              </a:ext>
            </a:extLst>
          </p:cNvPr>
          <p:cNvSpPr/>
          <p:nvPr/>
        </p:nvSpPr>
        <p:spPr>
          <a:xfrm>
            <a:off x="227013" y="836613"/>
            <a:ext cx="395156" cy="550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50ADB-F2E8-4B4E-92BF-83F3EF531213}"/>
              </a:ext>
            </a:extLst>
          </p:cNvPr>
          <p:cNvSpPr/>
          <p:nvPr/>
        </p:nvSpPr>
        <p:spPr>
          <a:xfrm>
            <a:off x="672736" y="836614"/>
            <a:ext cx="395156" cy="27382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443D5-E9A1-4009-BC72-A792CDDB98B0}"/>
              </a:ext>
            </a:extLst>
          </p:cNvPr>
          <p:cNvSpPr/>
          <p:nvPr/>
        </p:nvSpPr>
        <p:spPr>
          <a:xfrm>
            <a:off x="672736" y="3606980"/>
            <a:ext cx="395156" cy="27382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79876-1711-4567-933C-0699B6CC6687}"/>
              </a:ext>
            </a:extLst>
          </p:cNvPr>
          <p:cNvSpPr/>
          <p:nvPr/>
        </p:nvSpPr>
        <p:spPr>
          <a:xfrm>
            <a:off x="1118459" y="836614"/>
            <a:ext cx="10881454" cy="2738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6F687F-BBD0-4F5A-9E40-40EE1404D649}"/>
              </a:ext>
            </a:extLst>
          </p:cNvPr>
          <p:cNvSpPr/>
          <p:nvPr/>
        </p:nvSpPr>
        <p:spPr>
          <a:xfrm>
            <a:off x="1118459" y="3606980"/>
            <a:ext cx="10881454" cy="2738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99831-D1E9-422C-A118-24C50BC09FB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01879" y="2205743"/>
            <a:ext cx="6906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E3B77E-B5EE-43C8-831E-6AA781A071B2}"/>
              </a:ext>
            </a:extLst>
          </p:cNvPr>
          <p:cNvSpPr/>
          <p:nvPr/>
        </p:nvSpPr>
        <p:spPr>
          <a:xfrm>
            <a:off x="1833036" y="1142887"/>
            <a:ext cx="1668843" cy="2125711"/>
          </a:xfrm>
          <a:prstGeom prst="roundRect">
            <a:avLst>
              <a:gd name="adj" fmla="val 58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.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8BEDBB68-6711-4032-ACF7-77A3EF743B9C}"/>
              </a:ext>
            </a:extLst>
          </p:cNvPr>
          <p:cNvSpPr/>
          <p:nvPr/>
        </p:nvSpPr>
        <p:spPr>
          <a:xfrm>
            <a:off x="4192540" y="1142887"/>
            <a:ext cx="1985233" cy="2125711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.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A1A7513-C146-4F25-92AB-0494D3FA8D00}"/>
              </a:ext>
            </a:extLst>
          </p:cNvPr>
          <p:cNvSpPr/>
          <p:nvPr/>
        </p:nvSpPr>
        <p:spPr>
          <a:xfrm>
            <a:off x="6868434" y="1516513"/>
            <a:ext cx="2057400" cy="1378458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350D22-430E-4B31-B12C-292B0EE462EF}"/>
              </a:ext>
            </a:extLst>
          </p:cNvPr>
          <p:cNvSpPr/>
          <p:nvPr/>
        </p:nvSpPr>
        <p:spPr>
          <a:xfrm>
            <a:off x="9616494" y="1142887"/>
            <a:ext cx="1668843" cy="2125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16CECB-5F0A-4E7D-B431-AA4FDE235721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6177773" y="2205742"/>
            <a:ext cx="690661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DA449-55DC-4E82-8450-9923FF8675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925834" y="2205742"/>
            <a:ext cx="69066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229B95C-E1B9-4984-AE09-3BD25ABC87F1}"/>
              </a:ext>
            </a:extLst>
          </p:cNvPr>
          <p:cNvCxnSpPr>
            <a:endCxn id="25" idx="2"/>
          </p:cNvCxnSpPr>
          <p:nvPr/>
        </p:nvCxnSpPr>
        <p:spPr>
          <a:xfrm rot="5400000">
            <a:off x="6559187" y="-623131"/>
            <a:ext cx="12700" cy="778345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8E2202-C2FC-48BF-8568-64E75EC79BD1}"/>
              </a:ext>
            </a:extLst>
          </p:cNvPr>
          <p:cNvSpPr/>
          <p:nvPr/>
        </p:nvSpPr>
        <p:spPr>
          <a:xfrm>
            <a:off x="1833036" y="3913253"/>
            <a:ext cx="1668843" cy="2125711"/>
          </a:xfrm>
          <a:prstGeom prst="roundRect">
            <a:avLst>
              <a:gd name="adj" fmla="val 58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94F8F84D-B38F-4AFF-AE44-44118D3A15B6}"/>
              </a:ext>
            </a:extLst>
          </p:cNvPr>
          <p:cNvSpPr/>
          <p:nvPr/>
        </p:nvSpPr>
        <p:spPr>
          <a:xfrm>
            <a:off x="6868434" y="4286879"/>
            <a:ext cx="2057400" cy="1378458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E7F81337-B910-4672-A343-54D2FE610DA1}"/>
              </a:ext>
            </a:extLst>
          </p:cNvPr>
          <p:cNvSpPr/>
          <p:nvPr/>
        </p:nvSpPr>
        <p:spPr>
          <a:xfrm>
            <a:off x="4156456" y="4286879"/>
            <a:ext cx="2057400" cy="1378458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amet,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62" name="Flowchart: Manual Input 61">
            <a:extLst>
              <a:ext uri="{FF2B5EF4-FFF2-40B4-BE49-F238E27FC236}">
                <a16:creationId xmlns:a16="http://schemas.microsoft.com/office/drawing/2014/main" id="{7871B383-A9C6-4FFA-A897-71DD442004E1}"/>
              </a:ext>
            </a:extLst>
          </p:cNvPr>
          <p:cNvSpPr/>
          <p:nvPr/>
        </p:nvSpPr>
        <p:spPr>
          <a:xfrm>
            <a:off x="9458298" y="3913253"/>
            <a:ext cx="1985233" cy="2125711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FE05C4-766A-48BC-818A-74BF063029F4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3501879" y="4976108"/>
            <a:ext cx="65457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027DB3-0D85-48A5-8C6E-C85CCAEBB5A9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6213856" y="4976108"/>
            <a:ext cx="65457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518F480-3990-4C28-95D6-1B580701FD74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8925834" y="4976108"/>
            <a:ext cx="532464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0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5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D3F95C-CD38-4575-8896-2D2465219EC5}"/>
              </a:ext>
            </a:extLst>
          </p:cNvPr>
          <p:cNvGrpSpPr/>
          <p:nvPr/>
        </p:nvGrpSpPr>
        <p:grpSpPr>
          <a:xfrm>
            <a:off x="707273" y="1277044"/>
            <a:ext cx="10777455" cy="4648401"/>
            <a:chOff x="707273" y="1277044"/>
            <a:chExt cx="10777455" cy="4648401"/>
          </a:xfrm>
        </p:grpSpPr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54491814-3CCA-46E9-AC1C-C3B561425241}"/>
                </a:ext>
              </a:extLst>
            </p:cNvPr>
            <p:cNvSpPr/>
            <p:nvPr/>
          </p:nvSpPr>
          <p:spPr>
            <a:xfrm>
              <a:off x="3514379" y="2227170"/>
              <a:ext cx="2089246" cy="84606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56114E-6AAF-4CEC-BFB7-CD3C843508D8}"/>
                </a:ext>
              </a:extLst>
            </p:cNvPr>
            <p:cNvSpPr/>
            <p:nvPr/>
          </p:nvSpPr>
          <p:spPr>
            <a:xfrm>
              <a:off x="773996" y="1277044"/>
              <a:ext cx="1955800" cy="84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, </a:t>
              </a:r>
            </a:p>
          </p:txBody>
        </p:sp>
        <p:sp>
          <p:nvSpPr>
            <p:cNvPr id="34" name="Flowchart: Decision 33">
              <a:extLst>
                <a:ext uri="{FF2B5EF4-FFF2-40B4-BE49-F238E27FC236}">
                  <a16:creationId xmlns:a16="http://schemas.microsoft.com/office/drawing/2014/main" id="{A7029BF8-3118-4C66-8EC0-A323E8633BDC}"/>
                </a:ext>
              </a:extLst>
            </p:cNvPr>
            <p:cNvSpPr/>
            <p:nvPr/>
          </p:nvSpPr>
          <p:spPr>
            <a:xfrm>
              <a:off x="3514379" y="5079381"/>
              <a:ext cx="2089246" cy="84606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D129C9-681F-4031-8BEA-47D8DE06435A}"/>
                </a:ext>
              </a:extLst>
            </p:cNvPr>
            <p:cNvSpPr/>
            <p:nvPr/>
          </p:nvSpPr>
          <p:spPr>
            <a:xfrm>
              <a:off x="6454931" y="1277044"/>
              <a:ext cx="2089246" cy="84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,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B764C5-DEEA-475B-903D-30C2EE5DBA64}"/>
                </a:ext>
              </a:extLst>
            </p:cNvPr>
            <p:cNvSpPr/>
            <p:nvPr/>
          </p:nvSpPr>
          <p:spPr>
            <a:xfrm>
              <a:off x="6521654" y="3178212"/>
              <a:ext cx="1955800" cy="84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, 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85C5FE-6169-4DD3-B7A7-D41F69FA1034}"/>
                </a:ext>
              </a:extLst>
            </p:cNvPr>
            <p:cNvSpPr/>
            <p:nvPr/>
          </p:nvSpPr>
          <p:spPr>
            <a:xfrm>
              <a:off x="6521654" y="5079381"/>
              <a:ext cx="1955800" cy="84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 dolor sit amet,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endParaRPr>
            </a:p>
          </p:txBody>
        </p:sp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8EDE5290-563C-4FA2-B186-ECF86F2A1A72}"/>
                </a:ext>
              </a:extLst>
            </p:cNvPr>
            <p:cNvSpPr/>
            <p:nvPr/>
          </p:nvSpPr>
          <p:spPr>
            <a:xfrm>
              <a:off x="707273" y="3178212"/>
              <a:ext cx="2089246" cy="84606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C48EA7-4D7E-4015-A999-41E065EF61EC}"/>
                </a:ext>
              </a:extLst>
            </p:cNvPr>
            <p:cNvSpPr/>
            <p:nvPr/>
          </p:nvSpPr>
          <p:spPr>
            <a:xfrm>
              <a:off x="9395482" y="2422074"/>
              <a:ext cx="2089246" cy="2358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amet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consectetur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adipiscing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elit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, sed do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eiusmod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tempor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incididunt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ut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labore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" panose="02040503050406030204" pitchFamily="18" charset="0"/>
                </a:rPr>
                <a:t>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179690-83EA-4464-A2C2-18CDFC9EFBAE}"/>
                </a:ext>
              </a:extLst>
            </p:cNvPr>
            <p:cNvCxnSpPr>
              <a:cxnSpLocks/>
              <a:stCxn id="30" idx="6"/>
              <a:endCxn id="36" idx="1"/>
            </p:cNvCxnSpPr>
            <p:nvPr/>
          </p:nvCxnSpPr>
          <p:spPr>
            <a:xfrm>
              <a:off x="2729796" y="1700076"/>
              <a:ext cx="372513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47B8B0D-FF2E-47E3-98EB-65BB91CEE943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>
              <a:off x="1751896" y="2123108"/>
              <a:ext cx="0" cy="105510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7DAA9AD-6BB5-4925-983D-C3A449C5B426}"/>
                </a:ext>
              </a:extLst>
            </p:cNvPr>
            <p:cNvCxnSpPr>
              <a:stCxn id="31" idx="2"/>
              <a:endCxn id="34" idx="1"/>
            </p:cNvCxnSpPr>
            <p:nvPr/>
          </p:nvCxnSpPr>
          <p:spPr>
            <a:xfrm rot="16200000" flipH="1">
              <a:off x="1894069" y="3882102"/>
              <a:ext cx="1478137" cy="1762483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8F58F59-2F1E-4495-A7FB-90FDDA7D0C0A}"/>
                </a:ext>
              </a:extLst>
            </p:cNvPr>
            <p:cNvCxnSpPr>
              <a:cxnSpLocks/>
              <a:stCxn id="34" idx="3"/>
              <a:endCxn id="38" idx="2"/>
            </p:cNvCxnSpPr>
            <p:nvPr/>
          </p:nvCxnSpPr>
          <p:spPr>
            <a:xfrm>
              <a:off x="5603625" y="5502413"/>
              <a:ext cx="9180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5B03B0-D414-4605-B524-AA94D7219D4E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7499554" y="4024276"/>
              <a:ext cx="0" cy="105510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0BD0F9A-05CE-43FA-9D2C-2F40673A480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7499554" y="2123108"/>
              <a:ext cx="0" cy="105510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FA4B4B-E6C5-4740-8C56-1D2E55C51307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4559002" y="3073234"/>
              <a:ext cx="0" cy="200614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1FEF3AB-D805-4AEB-B3FB-DB0C562B4C0B}"/>
                </a:ext>
              </a:extLst>
            </p:cNvPr>
            <p:cNvCxnSpPr>
              <a:cxnSpLocks/>
              <a:stCxn id="37" idx="6"/>
              <a:endCxn id="40" idx="1"/>
            </p:cNvCxnSpPr>
            <p:nvPr/>
          </p:nvCxnSpPr>
          <p:spPr>
            <a:xfrm>
              <a:off x="8477454" y="3601244"/>
              <a:ext cx="91802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0784DC-60A6-4838-A42F-7BE80FB77B11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4559002" y="1700076"/>
              <a:ext cx="0" cy="52709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6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C98A22-B85C-4BA8-8D39-821D9D2D0510}"/>
              </a:ext>
            </a:extLst>
          </p:cNvPr>
          <p:cNvSpPr/>
          <p:nvPr/>
        </p:nvSpPr>
        <p:spPr>
          <a:xfrm>
            <a:off x="227013" y="836613"/>
            <a:ext cx="3872801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718EC7-F64B-4F21-B411-0484E1203501}"/>
              </a:ext>
            </a:extLst>
          </p:cNvPr>
          <p:cNvSpPr/>
          <p:nvPr/>
        </p:nvSpPr>
        <p:spPr>
          <a:xfrm>
            <a:off x="4177063" y="836613"/>
            <a:ext cx="3872801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052E4-A1D7-4A72-ABA0-51D8280AC3D9}"/>
              </a:ext>
            </a:extLst>
          </p:cNvPr>
          <p:cNvSpPr/>
          <p:nvPr/>
        </p:nvSpPr>
        <p:spPr>
          <a:xfrm>
            <a:off x="8127112" y="836613"/>
            <a:ext cx="3872801" cy="515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E7499C-805D-4126-B6D5-A1A5FB2A04F1}"/>
              </a:ext>
            </a:extLst>
          </p:cNvPr>
          <p:cNvSpPr/>
          <p:nvPr/>
        </p:nvSpPr>
        <p:spPr>
          <a:xfrm>
            <a:off x="227013" y="1394061"/>
            <a:ext cx="3872801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31CF4-B4F4-4C62-9CDC-BF7EC8EE26F5}"/>
              </a:ext>
            </a:extLst>
          </p:cNvPr>
          <p:cNvSpPr/>
          <p:nvPr/>
        </p:nvSpPr>
        <p:spPr>
          <a:xfrm>
            <a:off x="4177063" y="1394061"/>
            <a:ext cx="3872801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56B930-501D-402A-922F-BD95DC0099EA}"/>
              </a:ext>
            </a:extLst>
          </p:cNvPr>
          <p:cNvSpPr/>
          <p:nvPr/>
        </p:nvSpPr>
        <p:spPr>
          <a:xfrm>
            <a:off x="8127112" y="1394061"/>
            <a:ext cx="3872801" cy="496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97EBF6-6FD2-4143-9C97-446C3D9C79D2}"/>
              </a:ext>
            </a:extLst>
          </p:cNvPr>
          <p:cNvSpPr/>
          <p:nvPr/>
        </p:nvSpPr>
        <p:spPr>
          <a:xfrm>
            <a:off x="553112" y="1720132"/>
            <a:ext cx="3220602" cy="71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F7AE23-261A-44B0-AC62-B089AA138A5D}"/>
              </a:ext>
            </a:extLst>
          </p:cNvPr>
          <p:cNvSpPr/>
          <p:nvPr/>
        </p:nvSpPr>
        <p:spPr>
          <a:xfrm>
            <a:off x="4503162" y="2619853"/>
            <a:ext cx="3220602" cy="71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0D23E9-AB1F-4022-8FAA-2C29F1926F53}"/>
              </a:ext>
            </a:extLst>
          </p:cNvPr>
          <p:cNvSpPr/>
          <p:nvPr/>
        </p:nvSpPr>
        <p:spPr>
          <a:xfrm>
            <a:off x="4503162" y="3519574"/>
            <a:ext cx="3220602" cy="71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2701B0-1860-4596-A4C4-18E17AB59BD2}"/>
              </a:ext>
            </a:extLst>
          </p:cNvPr>
          <p:cNvSpPr/>
          <p:nvPr/>
        </p:nvSpPr>
        <p:spPr>
          <a:xfrm>
            <a:off x="4503162" y="4419295"/>
            <a:ext cx="3220602" cy="71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3F95C-A2F5-429E-B1F8-BD4AC2353B1E}"/>
              </a:ext>
            </a:extLst>
          </p:cNvPr>
          <p:cNvSpPr/>
          <p:nvPr/>
        </p:nvSpPr>
        <p:spPr>
          <a:xfrm>
            <a:off x="8453211" y="5319016"/>
            <a:ext cx="3220602" cy="711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90341BA-ACE2-406E-8092-54500087B5EF}"/>
              </a:ext>
            </a:extLst>
          </p:cNvPr>
          <p:cNvCxnSpPr>
            <a:cxnSpLocks/>
            <a:stCxn id="42" idx="2"/>
            <a:endCxn id="43" idx="1"/>
          </p:cNvCxnSpPr>
          <p:nvPr/>
        </p:nvCxnSpPr>
        <p:spPr>
          <a:xfrm rot="16200000" flipH="1">
            <a:off x="3061242" y="1533564"/>
            <a:ext cx="544090" cy="233974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3C198-B748-4764-AD69-4848D2440CC0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6113463" y="3331115"/>
            <a:ext cx="0" cy="1884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6BC513-F059-44FF-B43D-55D153489086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6113463" y="4230836"/>
            <a:ext cx="0" cy="1884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99B94C5-7948-4344-87F3-26DA35301A42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7723764" y="4774926"/>
            <a:ext cx="2339748" cy="54409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9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7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01EDE8-976C-48C5-AF43-800679EE17C6}"/>
              </a:ext>
            </a:extLst>
          </p:cNvPr>
          <p:cNvSpPr/>
          <p:nvPr/>
        </p:nvSpPr>
        <p:spPr>
          <a:xfrm>
            <a:off x="227013" y="1298754"/>
            <a:ext cx="395156" cy="2508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B87D81-D51A-4BDB-884B-7A3FF2AB71FF}"/>
              </a:ext>
            </a:extLst>
          </p:cNvPr>
          <p:cNvSpPr/>
          <p:nvPr/>
        </p:nvSpPr>
        <p:spPr>
          <a:xfrm>
            <a:off x="227013" y="3836703"/>
            <a:ext cx="395156" cy="2508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38EB2-A8E0-4BC9-86B8-BFDF85EA5BBE}"/>
              </a:ext>
            </a:extLst>
          </p:cNvPr>
          <p:cNvSpPr/>
          <p:nvPr/>
        </p:nvSpPr>
        <p:spPr>
          <a:xfrm>
            <a:off x="668069" y="857250"/>
            <a:ext cx="5642972" cy="395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59E95B-05F8-4A0E-8834-2909E53DEF7B}"/>
              </a:ext>
            </a:extLst>
          </p:cNvPr>
          <p:cNvSpPr/>
          <p:nvPr/>
        </p:nvSpPr>
        <p:spPr>
          <a:xfrm>
            <a:off x="668069" y="1298754"/>
            <a:ext cx="5642972" cy="2508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C60CC7-9FFF-4BC4-9525-C630F8012091}"/>
              </a:ext>
            </a:extLst>
          </p:cNvPr>
          <p:cNvSpPr/>
          <p:nvPr/>
        </p:nvSpPr>
        <p:spPr>
          <a:xfrm>
            <a:off x="668069" y="3836703"/>
            <a:ext cx="5642972" cy="2508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138075-A8AE-4FD6-A83D-6FA97F5AD0EF}"/>
              </a:ext>
            </a:extLst>
          </p:cNvPr>
          <p:cNvSpPr/>
          <p:nvPr/>
        </p:nvSpPr>
        <p:spPr>
          <a:xfrm>
            <a:off x="6356941" y="1298754"/>
            <a:ext cx="5642972" cy="2508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F7362F-383E-40B9-9914-CF11168ADE6B}"/>
              </a:ext>
            </a:extLst>
          </p:cNvPr>
          <p:cNvSpPr/>
          <p:nvPr/>
        </p:nvSpPr>
        <p:spPr>
          <a:xfrm>
            <a:off x="6356941" y="3836703"/>
            <a:ext cx="5642972" cy="2508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60DC0B-381C-4371-870D-40E6EE385035}"/>
              </a:ext>
            </a:extLst>
          </p:cNvPr>
          <p:cNvSpPr/>
          <p:nvPr/>
        </p:nvSpPr>
        <p:spPr>
          <a:xfrm>
            <a:off x="6356941" y="857250"/>
            <a:ext cx="5642972" cy="395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LOREM IPSUM</a:t>
            </a:r>
            <a:endParaRPr lang="en-ID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2494D-24F3-4698-B726-CC58DFF0DE4A}"/>
              </a:ext>
            </a:extLst>
          </p:cNvPr>
          <p:cNvSpPr/>
          <p:nvPr/>
        </p:nvSpPr>
        <p:spPr>
          <a:xfrm>
            <a:off x="997132" y="212998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3207F-2DD8-433B-967A-9ECD01A25AEA}"/>
              </a:ext>
            </a:extLst>
          </p:cNvPr>
          <p:cNvSpPr/>
          <p:nvPr/>
        </p:nvSpPr>
        <p:spPr>
          <a:xfrm>
            <a:off x="3892732" y="212998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A7F8F2-D3C6-443E-883E-C8D70517A0D1}"/>
              </a:ext>
            </a:extLst>
          </p:cNvPr>
          <p:cNvSpPr/>
          <p:nvPr/>
        </p:nvSpPr>
        <p:spPr>
          <a:xfrm>
            <a:off x="3299055" y="236252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579334-CCAF-4DDB-87E5-6D975B1086AF}"/>
              </a:ext>
            </a:extLst>
          </p:cNvPr>
          <p:cNvSpPr/>
          <p:nvPr/>
        </p:nvSpPr>
        <p:spPr>
          <a:xfrm>
            <a:off x="6686004" y="212998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42BEEC-EF8D-4E26-9CBC-259908923520}"/>
              </a:ext>
            </a:extLst>
          </p:cNvPr>
          <p:cNvSpPr/>
          <p:nvPr/>
        </p:nvSpPr>
        <p:spPr>
          <a:xfrm>
            <a:off x="9581604" y="212998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A49A14-9E01-4DF5-A891-EE344732ACEC}"/>
              </a:ext>
            </a:extLst>
          </p:cNvPr>
          <p:cNvSpPr/>
          <p:nvPr/>
        </p:nvSpPr>
        <p:spPr>
          <a:xfrm>
            <a:off x="8987927" y="2362520"/>
            <a:ext cx="3810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42D4B9-E2D2-4630-A85D-BDFF89985CCC}"/>
              </a:ext>
            </a:extLst>
          </p:cNvPr>
          <p:cNvSpPr/>
          <p:nvPr/>
        </p:nvSpPr>
        <p:spPr>
          <a:xfrm>
            <a:off x="6686004" y="4667938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2312E-ED2F-4F8A-9A26-2EA1E3644037}"/>
              </a:ext>
            </a:extLst>
          </p:cNvPr>
          <p:cNvSpPr/>
          <p:nvPr/>
        </p:nvSpPr>
        <p:spPr>
          <a:xfrm>
            <a:off x="3892732" y="400947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0524D3-B0F9-4361-898F-A80790657BA1}"/>
              </a:ext>
            </a:extLst>
          </p:cNvPr>
          <p:cNvSpPr/>
          <p:nvPr/>
        </p:nvSpPr>
        <p:spPr>
          <a:xfrm>
            <a:off x="997132" y="4009479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04BCDF-A50A-4ED8-A440-7E29ED51AF96}"/>
              </a:ext>
            </a:extLst>
          </p:cNvPr>
          <p:cNvSpPr/>
          <p:nvPr/>
        </p:nvSpPr>
        <p:spPr>
          <a:xfrm>
            <a:off x="2444932" y="5326398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0DEBAD-0753-4E74-AAF3-AAA60AB27407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3086378" y="2553020"/>
            <a:ext cx="21267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D9FE43-F319-4108-BEC2-41298E652590}"/>
              </a:ext>
            </a:extLst>
          </p:cNvPr>
          <p:cNvCxnSpPr>
            <a:cxnSpLocks/>
            <a:stCxn id="11" idx="6"/>
            <a:endCxn id="38" idx="1"/>
          </p:cNvCxnSpPr>
          <p:nvPr/>
        </p:nvCxnSpPr>
        <p:spPr>
          <a:xfrm>
            <a:off x="3680055" y="2553020"/>
            <a:ext cx="21267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2E9173-FEB9-4D7C-94AD-AFB07E154624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5981978" y="2553021"/>
            <a:ext cx="70402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8CCEAC-0D62-4E63-8188-7952EFF68F6D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 flipV="1">
            <a:off x="8775250" y="2553020"/>
            <a:ext cx="21267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335EEC-CD23-4870-AF88-A83666FF3A97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>
            <a:off x="9368927" y="2553020"/>
            <a:ext cx="21267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5CB9BB4-0F97-45DC-BF03-5619999C58A3}"/>
              </a:ext>
            </a:extLst>
          </p:cNvPr>
          <p:cNvSpPr/>
          <p:nvPr/>
        </p:nvSpPr>
        <p:spPr>
          <a:xfrm>
            <a:off x="9710591" y="4202302"/>
            <a:ext cx="1831272" cy="1831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DD007A4-4ED6-4F60-A391-794607CC0A30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5400000">
            <a:off x="4369478" y="648330"/>
            <a:ext cx="1033426" cy="56888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61C5DE-CFA9-462E-B5C1-3D041973E897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3086378" y="4432511"/>
            <a:ext cx="80635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9849735-4AA0-45F3-B555-D4B0F8E596D4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1796400" y="5100897"/>
            <a:ext cx="893887" cy="40317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0E1EBD-1760-42E0-B39C-224432F71220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>
            <a:off x="5981978" y="4432511"/>
            <a:ext cx="1748649" cy="235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BD5F85C-2BB7-4DF6-A434-EB879AE161FF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4534178" y="5090970"/>
            <a:ext cx="2151826" cy="6584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6C55B8-DCF7-4EDC-B7F3-973AEB8BB343}"/>
              </a:ext>
            </a:extLst>
          </p:cNvPr>
          <p:cNvCxnSpPr>
            <a:cxnSpLocks/>
            <a:stCxn id="45" idx="2"/>
            <a:endCxn id="66" idx="0"/>
          </p:cNvCxnSpPr>
          <p:nvPr/>
        </p:nvCxnSpPr>
        <p:spPr>
          <a:xfrm>
            <a:off x="10626227" y="2976053"/>
            <a:ext cx="0" cy="12262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8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460D79-ABDB-42F9-AE93-190CCEBF6E39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9408230" y="4312874"/>
            <a:ext cx="2091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DC0D3B-E8D8-4B01-8400-D24D8A1735F5}"/>
              </a:ext>
            </a:extLst>
          </p:cNvPr>
          <p:cNvSpPr/>
          <p:nvPr/>
        </p:nvSpPr>
        <p:spPr>
          <a:xfrm>
            <a:off x="4259023" y="1058070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54592E1-9FAB-467B-9955-4D21BF98F429}"/>
              </a:ext>
            </a:extLst>
          </p:cNvPr>
          <p:cNvSpPr/>
          <p:nvPr/>
        </p:nvSpPr>
        <p:spPr>
          <a:xfrm>
            <a:off x="3393256" y="3937735"/>
            <a:ext cx="1836977" cy="750722"/>
          </a:xfrm>
          <a:prstGeom prst="roundRect">
            <a:avLst/>
          </a:prstGeom>
          <a:solidFill>
            <a:schemeClr val="tx2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11FE7B-2683-422D-961C-87A0F273B07D}"/>
              </a:ext>
            </a:extLst>
          </p:cNvPr>
          <p:cNvSpPr/>
          <p:nvPr/>
        </p:nvSpPr>
        <p:spPr>
          <a:xfrm>
            <a:off x="737618" y="1075358"/>
            <a:ext cx="1836977" cy="750722"/>
          </a:xfrm>
          <a:prstGeom prst="roundRect">
            <a:avLst/>
          </a:prstGeom>
          <a:solidFill>
            <a:schemeClr val="tx2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FC264D9A-A6BC-4FB3-B233-8CEBBF7B8A95}"/>
              </a:ext>
            </a:extLst>
          </p:cNvPr>
          <p:cNvSpPr/>
          <p:nvPr/>
        </p:nvSpPr>
        <p:spPr>
          <a:xfrm>
            <a:off x="5545275" y="5404809"/>
            <a:ext cx="1836977" cy="75072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41957D-1986-44EA-9044-F067665BF3DE}"/>
              </a:ext>
            </a:extLst>
          </p:cNvPr>
          <p:cNvSpPr/>
          <p:nvPr/>
        </p:nvSpPr>
        <p:spPr>
          <a:xfrm>
            <a:off x="737618" y="3928729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8" name="Beslutning 47">
            <a:extLst>
              <a:ext uri="{FF2B5EF4-FFF2-40B4-BE49-F238E27FC236}">
                <a16:creationId xmlns:a16="http://schemas.microsoft.com/office/drawing/2014/main" id="{B0581B2B-DCCC-49DA-A00C-4C4E02CE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163" y="2178669"/>
            <a:ext cx="1339200" cy="13379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3163B6-517E-4173-A589-1A7667DD5659}"/>
              </a:ext>
            </a:extLst>
          </p:cNvPr>
          <p:cNvCxnSpPr>
            <a:cxnSpLocks/>
            <a:stCxn id="58" idx="4"/>
            <a:endCxn id="68" idx="0"/>
          </p:cNvCxnSpPr>
          <p:nvPr/>
        </p:nvCxnSpPr>
        <p:spPr>
          <a:xfrm>
            <a:off x="6463763" y="3516659"/>
            <a:ext cx="1" cy="42085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E8BB84C-BC7A-4A88-83B1-766AB3C89978}"/>
              </a:ext>
            </a:extLst>
          </p:cNvPr>
          <p:cNvSpPr/>
          <p:nvPr/>
        </p:nvSpPr>
        <p:spPr>
          <a:xfrm>
            <a:off x="5545275" y="3937512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D730E3-321A-41C0-9C41-F6DABF60E47D}"/>
              </a:ext>
            </a:extLst>
          </p:cNvPr>
          <p:cNvSpPr/>
          <p:nvPr/>
        </p:nvSpPr>
        <p:spPr>
          <a:xfrm>
            <a:off x="1656107" y="2435771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71" name="Elbow Connector 65">
            <a:extLst>
              <a:ext uri="{FF2B5EF4-FFF2-40B4-BE49-F238E27FC236}">
                <a16:creationId xmlns:a16="http://schemas.microsoft.com/office/drawing/2014/main" id="{1CB8E85B-99EC-471A-80C9-A976F519B8F3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 rot="5400000">
            <a:off x="1744234" y="3098367"/>
            <a:ext cx="742236" cy="9184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DD30B93-DA90-49FF-A24A-FABFF7D88437}"/>
              </a:ext>
            </a:extLst>
          </p:cNvPr>
          <p:cNvSpPr/>
          <p:nvPr/>
        </p:nvSpPr>
        <p:spPr>
          <a:xfrm>
            <a:off x="1656107" y="5304055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459CA5-5280-453C-8F79-5B1976192F7C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2574595" y="4304091"/>
            <a:ext cx="818661" cy="9006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A7E8A3-9DE2-46E8-AADB-E77576C5096D}"/>
              </a:ext>
            </a:extLst>
          </p:cNvPr>
          <p:cNvCxnSpPr>
            <a:cxnSpLocks/>
            <a:stCxn id="43" idx="3"/>
            <a:endCxn id="68" idx="1"/>
          </p:cNvCxnSpPr>
          <p:nvPr/>
        </p:nvCxnSpPr>
        <p:spPr>
          <a:xfrm flipV="1">
            <a:off x="5230233" y="4312873"/>
            <a:ext cx="315042" cy="22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8F5FAB-9424-4386-8AB0-0818493B7B04}"/>
              </a:ext>
            </a:extLst>
          </p:cNvPr>
          <p:cNvCxnSpPr>
            <a:cxnSpLocks/>
            <a:stCxn id="68" idx="3"/>
            <a:endCxn id="86" idx="1"/>
          </p:cNvCxnSpPr>
          <p:nvPr/>
        </p:nvCxnSpPr>
        <p:spPr>
          <a:xfrm>
            <a:off x="7382252" y="4312873"/>
            <a:ext cx="189001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B44E2A9-11AD-4B79-A4E5-454D6349DD4C}"/>
              </a:ext>
            </a:extLst>
          </p:cNvPr>
          <p:cNvSpPr/>
          <p:nvPr/>
        </p:nvSpPr>
        <p:spPr>
          <a:xfrm>
            <a:off x="7571253" y="2472303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9E24B6-768C-4EB3-83C1-17BECE2C74E2}"/>
              </a:ext>
            </a:extLst>
          </p:cNvPr>
          <p:cNvCxnSpPr>
            <a:cxnSpLocks/>
            <a:stCxn id="58" idx="6"/>
            <a:endCxn id="80" idx="1"/>
          </p:cNvCxnSpPr>
          <p:nvPr/>
        </p:nvCxnSpPr>
        <p:spPr>
          <a:xfrm>
            <a:off x="7133363" y="2847664"/>
            <a:ext cx="43789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7224B3D-F039-4343-9A49-7AE09AFF2DD3}"/>
              </a:ext>
            </a:extLst>
          </p:cNvPr>
          <p:cNvSpPr/>
          <p:nvPr/>
        </p:nvSpPr>
        <p:spPr>
          <a:xfrm>
            <a:off x="7571253" y="1062031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580276-61E5-4E8C-9119-041184BB0F76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9408230" y="1434328"/>
            <a:ext cx="226719" cy="3064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5205580-FEEA-49AA-88A1-FA079B19B89C}"/>
              </a:ext>
            </a:extLst>
          </p:cNvPr>
          <p:cNvSpPr/>
          <p:nvPr/>
        </p:nvSpPr>
        <p:spPr>
          <a:xfrm>
            <a:off x="9617405" y="1062031"/>
            <a:ext cx="1836977" cy="750722"/>
          </a:xfrm>
          <a:prstGeom prst="roundRect">
            <a:avLst/>
          </a:prstGeom>
          <a:solidFill>
            <a:schemeClr val="tx2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A90A40-013F-4B6A-B444-85DDB22FCDCF}"/>
              </a:ext>
            </a:extLst>
          </p:cNvPr>
          <p:cNvSpPr/>
          <p:nvPr/>
        </p:nvSpPr>
        <p:spPr>
          <a:xfrm>
            <a:off x="7571253" y="3937512"/>
            <a:ext cx="1836977" cy="750722"/>
          </a:xfrm>
          <a:prstGeom prst="rect">
            <a:avLst/>
          </a:prstGeom>
          <a:solidFill>
            <a:schemeClr val="accent1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C57529A8-5D42-4641-8C8C-31FB8116E639}"/>
              </a:ext>
            </a:extLst>
          </p:cNvPr>
          <p:cNvSpPr/>
          <p:nvPr/>
        </p:nvSpPr>
        <p:spPr>
          <a:xfrm>
            <a:off x="9617405" y="2472303"/>
            <a:ext cx="1836977" cy="750722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711425-BE83-4860-B121-28F49A09B5B8}"/>
              </a:ext>
            </a:extLst>
          </p:cNvPr>
          <p:cNvCxnSpPr>
            <a:cxnSpLocks/>
            <a:stCxn id="80" idx="3"/>
            <a:endCxn id="87" idx="5"/>
          </p:cNvCxnSpPr>
          <p:nvPr/>
        </p:nvCxnSpPr>
        <p:spPr>
          <a:xfrm>
            <a:off x="9408230" y="2847664"/>
            <a:ext cx="305192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C20F394-D199-4DAD-9AF5-418E3E139E4F}"/>
              </a:ext>
            </a:extLst>
          </p:cNvPr>
          <p:cNvSpPr/>
          <p:nvPr/>
        </p:nvSpPr>
        <p:spPr>
          <a:xfrm>
            <a:off x="9617405" y="3937512"/>
            <a:ext cx="1836977" cy="750722"/>
          </a:xfrm>
          <a:prstGeom prst="roundRect">
            <a:avLst/>
          </a:prstGeom>
          <a:solidFill>
            <a:schemeClr val="tx2"/>
          </a:solidFill>
          <a:ln w="317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0A0FF8-DDA3-4573-A61A-AA0A22A9D216}"/>
              </a:ext>
            </a:extLst>
          </p:cNvPr>
          <p:cNvCxnSpPr>
            <a:cxnSpLocks/>
            <a:stCxn id="68" idx="2"/>
            <a:endCxn id="55" idx="0"/>
          </p:cNvCxnSpPr>
          <p:nvPr/>
        </p:nvCxnSpPr>
        <p:spPr>
          <a:xfrm>
            <a:off x="6463764" y="4688234"/>
            <a:ext cx="0" cy="7165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59FA84-ABA9-4696-8BED-B9C31FB13777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8489742" y="3223025"/>
            <a:ext cx="0" cy="7144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0CD06C-D212-49A8-9553-7847C290CF90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8489742" y="1812753"/>
            <a:ext cx="0" cy="6595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4" name="Elbow Connector 65">
            <a:extLst>
              <a:ext uri="{FF2B5EF4-FFF2-40B4-BE49-F238E27FC236}">
                <a16:creationId xmlns:a16="http://schemas.microsoft.com/office/drawing/2014/main" id="{999EF7D1-55BF-4298-A35D-ED26D537D74A}"/>
              </a:ext>
            </a:extLst>
          </p:cNvPr>
          <p:cNvCxnSpPr>
            <a:cxnSpLocks/>
            <a:stCxn id="44" idx="2"/>
            <a:endCxn id="69" idx="0"/>
          </p:cNvCxnSpPr>
          <p:nvPr/>
        </p:nvCxnSpPr>
        <p:spPr>
          <a:xfrm rot="16200000" flipH="1">
            <a:off x="1810506" y="1671680"/>
            <a:ext cx="609691" cy="9184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5" name="Elbow Connector 65">
            <a:extLst>
              <a:ext uri="{FF2B5EF4-FFF2-40B4-BE49-F238E27FC236}">
                <a16:creationId xmlns:a16="http://schemas.microsoft.com/office/drawing/2014/main" id="{381069EE-7854-4D3A-83A1-3303BD64EBA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rot="16200000" flipH="1">
            <a:off x="1803050" y="4532508"/>
            <a:ext cx="624603" cy="9184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3" name="Elbow Connector 65">
            <a:extLst>
              <a:ext uri="{FF2B5EF4-FFF2-40B4-BE49-F238E27FC236}">
                <a16:creationId xmlns:a16="http://schemas.microsoft.com/office/drawing/2014/main" id="{64F9AF61-AA01-42D2-AFE7-2AF42EB3C938}"/>
              </a:ext>
            </a:extLst>
          </p:cNvPr>
          <p:cNvCxnSpPr>
            <a:cxnSpLocks/>
            <a:stCxn id="42" idx="2"/>
            <a:endCxn id="58" idx="2"/>
          </p:cNvCxnSpPr>
          <p:nvPr/>
        </p:nvCxnSpPr>
        <p:spPr>
          <a:xfrm rot="16200000" flipH="1">
            <a:off x="4966401" y="2019902"/>
            <a:ext cx="1038872" cy="616651"/>
          </a:xfrm>
          <a:prstGeom prst="bentConnector2">
            <a:avLst/>
          </a:pr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655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462EF-49D8-4C16-B948-9AAEB7A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0"/>
            <a:ext cx="10515600" cy="515901"/>
          </a:xfrm>
        </p:spPr>
        <p:txBody>
          <a:bodyPr lIns="36000" tIns="36000" rIns="36000" bIns="36000" anchor="t">
            <a:spAutoFit/>
          </a:bodyPr>
          <a:lstStyle/>
          <a:p>
            <a:pPr algn="ctr"/>
            <a:r>
              <a:rPr lang="en-US" sz="3200" dirty="0"/>
              <a:t>Swimlane Diagram</a:t>
            </a:r>
            <a:endParaRPr lang="en-ID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EA7265-6469-475D-A02B-5C055FE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4EA1-78A6-40CE-B6F1-DDE7FA1A32BC}" type="datetime1">
              <a:rPr lang="en-ID" smtClean="0"/>
              <a:t>15/07/2020</a:t>
            </a:fld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404-EAB7-4179-A1BA-760AA44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560-3A94-47A1-9168-3A18332BF204}" type="slidenum">
              <a:rPr lang="en-ID" smtClean="0"/>
              <a:t>9</a:t>
            </a:fld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EF417-498F-4FAF-9EE3-9D651489E5DC}"/>
              </a:ext>
            </a:extLst>
          </p:cNvPr>
          <p:cNvSpPr/>
          <p:nvPr/>
        </p:nvSpPr>
        <p:spPr>
          <a:xfrm>
            <a:off x="9909779" y="0"/>
            <a:ext cx="2282221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72BA7E-1762-4F7D-9053-48104CCA9E13}"/>
              </a:ext>
            </a:extLst>
          </p:cNvPr>
          <p:cNvSpPr/>
          <p:nvPr/>
        </p:nvSpPr>
        <p:spPr>
          <a:xfrm>
            <a:off x="0" y="0"/>
            <a:ext cx="2282221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99CD10-6515-41E1-929A-00363D7BDF13}"/>
              </a:ext>
            </a:extLst>
          </p:cNvPr>
          <p:cNvSpPr/>
          <p:nvPr/>
        </p:nvSpPr>
        <p:spPr>
          <a:xfrm>
            <a:off x="0" y="6767822"/>
            <a:ext cx="12192000" cy="9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528535-171B-4E61-ADBE-2C055501793A}"/>
              </a:ext>
            </a:extLst>
          </p:cNvPr>
          <p:cNvSpPr/>
          <p:nvPr/>
        </p:nvSpPr>
        <p:spPr>
          <a:xfrm>
            <a:off x="227013" y="836613"/>
            <a:ext cx="395156" cy="550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FEA445-F5FF-41FE-864D-F2385789FF31}"/>
              </a:ext>
            </a:extLst>
          </p:cNvPr>
          <p:cNvSpPr/>
          <p:nvPr/>
        </p:nvSpPr>
        <p:spPr>
          <a:xfrm>
            <a:off x="1118459" y="2679945"/>
            <a:ext cx="10881454" cy="182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D9A37-62B6-44F1-925E-539D92E2B5CE}"/>
              </a:ext>
            </a:extLst>
          </p:cNvPr>
          <p:cNvSpPr/>
          <p:nvPr/>
        </p:nvSpPr>
        <p:spPr>
          <a:xfrm>
            <a:off x="672736" y="836613"/>
            <a:ext cx="395156" cy="1821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4E5C77-342B-4A0D-8982-A68D03C856D7}"/>
              </a:ext>
            </a:extLst>
          </p:cNvPr>
          <p:cNvSpPr/>
          <p:nvPr/>
        </p:nvSpPr>
        <p:spPr>
          <a:xfrm>
            <a:off x="672736" y="2679945"/>
            <a:ext cx="395156" cy="1821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7E6D5-C1E6-432B-9214-61377E4F90DB}"/>
              </a:ext>
            </a:extLst>
          </p:cNvPr>
          <p:cNvSpPr/>
          <p:nvPr/>
        </p:nvSpPr>
        <p:spPr>
          <a:xfrm>
            <a:off x="672736" y="4523273"/>
            <a:ext cx="395156" cy="1821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LOREM IPSUM</a:t>
            </a:r>
            <a:endParaRPr lang="en-ID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8D160-733B-4ACB-9769-FC35F8FFAE71}"/>
              </a:ext>
            </a:extLst>
          </p:cNvPr>
          <p:cNvSpPr/>
          <p:nvPr/>
        </p:nvSpPr>
        <p:spPr>
          <a:xfrm>
            <a:off x="1118459" y="836613"/>
            <a:ext cx="10881454" cy="182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C09EE1-3187-49FA-B126-5B472E573F71}"/>
              </a:ext>
            </a:extLst>
          </p:cNvPr>
          <p:cNvSpPr/>
          <p:nvPr/>
        </p:nvSpPr>
        <p:spPr>
          <a:xfrm>
            <a:off x="1118459" y="4523273"/>
            <a:ext cx="10881454" cy="182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CFAD65-8B94-432F-824D-026D0002E9DE}"/>
              </a:ext>
            </a:extLst>
          </p:cNvPr>
          <p:cNvSpPr/>
          <p:nvPr/>
        </p:nvSpPr>
        <p:spPr>
          <a:xfrm>
            <a:off x="1492154" y="1329694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0F874F-B8A4-4DCF-BDA6-B007A8075C70}"/>
              </a:ext>
            </a:extLst>
          </p:cNvPr>
          <p:cNvSpPr/>
          <p:nvPr/>
        </p:nvSpPr>
        <p:spPr>
          <a:xfrm>
            <a:off x="1492154" y="3167896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1E0125-7A38-4363-B6F9-FE25BC7E8847}"/>
              </a:ext>
            </a:extLst>
          </p:cNvPr>
          <p:cNvSpPr/>
          <p:nvPr/>
        </p:nvSpPr>
        <p:spPr>
          <a:xfrm>
            <a:off x="1492154" y="5011224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22729BA3-C3BA-4F26-BC99-F98D3D8271CB}"/>
              </a:ext>
            </a:extLst>
          </p:cNvPr>
          <p:cNvSpPr/>
          <p:nvPr/>
        </p:nvSpPr>
        <p:spPr>
          <a:xfrm>
            <a:off x="4193293" y="3167896"/>
            <a:ext cx="2089246" cy="846064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CE7135-A11A-4E1F-869D-F5223FDF6654}"/>
              </a:ext>
            </a:extLst>
          </p:cNvPr>
          <p:cNvSpPr/>
          <p:nvPr/>
        </p:nvSpPr>
        <p:spPr>
          <a:xfrm>
            <a:off x="6894432" y="3167896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20FC25-37A1-4913-BDD9-9B19F83AF25C}"/>
              </a:ext>
            </a:extLst>
          </p:cNvPr>
          <p:cNvSpPr/>
          <p:nvPr/>
        </p:nvSpPr>
        <p:spPr>
          <a:xfrm>
            <a:off x="6894432" y="1329694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BF3C8C-34C1-4BEA-AB25-4C73B8ECC643}"/>
              </a:ext>
            </a:extLst>
          </p:cNvPr>
          <p:cNvSpPr/>
          <p:nvPr/>
        </p:nvSpPr>
        <p:spPr>
          <a:xfrm>
            <a:off x="9595572" y="1329694"/>
            <a:ext cx="2089246" cy="84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0F0C44-D09B-4731-9BB2-1DBFF42B8C4D}"/>
              </a:ext>
            </a:extLst>
          </p:cNvPr>
          <p:cNvSpPr/>
          <p:nvPr/>
        </p:nvSpPr>
        <p:spPr>
          <a:xfrm>
            <a:off x="9413076" y="4937320"/>
            <a:ext cx="2454238" cy="993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" panose="02040503050406030204" pitchFamily="18" charset="0"/>
              </a:rPr>
              <a:t>,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EE6E9B-D07C-4BFA-B549-C88FB84C4D5E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>
            <a:off x="3581400" y="1752726"/>
            <a:ext cx="33130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2E82D1-2812-4DA0-82D7-2CC873FED18E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536777" y="2175758"/>
            <a:ext cx="0" cy="9921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5A96A4-4A7C-4B7C-9876-316C13564F02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2536777" y="4013960"/>
            <a:ext cx="0" cy="997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664C62-254B-4A04-8D32-DEEE8D4ED944}"/>
              </a:ext>
            </a:extLst>
          </p:cNvPr>
          <p:cNvCxnSpPr>
            <a:cxnSpLocks/>
            <a:stCxn id="52" idx="3"/>
            <a:endCxn id="64" idx="2"/>
          </p:cNvCxnSpPr>
          <p:nvPr/>
        </p:nvCxnSpPr>
        <p:spPr>
          <a:xfrm>
            <a:off x="3581400" y="5434256"/>
            <a:ext cx="583167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E586C8-93A0-4509-8CA3-29B468FB86EE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581400" y="3590928"/>
            <a:ext cx="61189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146A7C-54F0-403E-955C-92C81783A35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6282539" y="3590928"/>
            <a:ext cx="61189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FD5CA1-31D7-4919-AF6F-B35BE55419F7}"/>
              </a:ext>
            </a:extLst>
          </p:cNvPr>
          <p:cNvCxnSpPr>
            <a:cxnSpLocks/>
            <a:stCxn id="54" idx="0"/>
            <a:endCxn id="62" idx="2"/>
          </p:cNvCxnSpPr>
          <p:nvPr/>
        </p:nvCxnSpPr>
        <p:spPr>
          <a:xfrm flipV="1">
            <a:off x="7939055" y="2175758"/>
            <a:ext cx="0" cy="9921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73AF4A-0B0A-4D4A-902F-07D0B313721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640195" y="2175758"/>
            <a:ext cx="0" cy="27615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583CC8-FB53-448C-BE3E-4F16C011B313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983678" y="1752726"/>
            <a:ext cx="61189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0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entury Gothic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651</Words>
  <Application>Microsoft Office PowerPoint</Application>
  <PresentationFormat>Widescreen</PresentationFormat>
  <Paragraphs>132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Century Gothic</vt:lpstr>
      <vt:lpstr>Segoe UI</vt:lpstr>
      <vt:lpstr>Office Theme</vt:lpstr>
      <vt:lpstr>2_Office Theme</vt:lpstr>
      <vt:lpstr>PowerPoint Presentation</vt:lpstr>
      <vt:lpstr>Swimlane Diagram</vt:lpstr>
      <vt:lpstr>Swimlane Diagram</vt:lpstr>
      <vt:lpstr>Swimlane Diagram</vt:lpstr>
      <vt:lpstr>Swimlane Diagram</vt:lpstr>
      <vt:lpstr>Swimlane Diagram</vt:lpstr>
      <vt:lpstr>Swimlane Diagram</vt:lpstr>
      <vt:lpstr>Swimlane Diagram</vt:lpstr>
      <vt:lpstr>Swimlane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Swimlane Diagram</dc:title>
  <dc:creator>Nugroho</dc:creator>
  <cp:lastModifiedBy>Michael</cp:lastModifiedBy>
  <cp:revision>21</cp:revision>
  <dcterms:created xsi:type="dcterms:W3CDTF">2019-11-14T08:16:52Z</dcterms:created>
  <dcterms:modified xsi:type="dcterms:W3CDTF">2020-07-15T11:13:11Z</dcterms:modified>
</cp:coreProperties>
</file>