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28C6-F1A9-469E-89F0-FB6BB583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305D-404D-4CED-972E-F45621C6E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6C0A-B5B6-4946-991D-B27B2B8B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2CBD-941D-42E4-AB21-0DAA7E5A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9CD4-2E8C-4661-A788-753AD42C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81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E4D0-90FC-44A9-B3AA-6F042DF0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60593-C0D4-4C01-9658-16E4D8E7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EABA-9452-45E4-BBD2-F98EA1BE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B942B-F02A-4DBE-A67F-2887D6B6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D595-0276-4B50-A714-EE80A6B7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14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295E-1F16-4AB7-BD73-7F98D6F1A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5112-D440-4952-886D-CF757D63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259D-54AF-4C31-961D-19D79086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7EDB8-7C01-4485-B2D0-14AD91CB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B777-1531-4B34-A247-64B030B5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00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E814-DCD7-4B6C-826B-BD1B1DE9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D47-E212-47DD-BF21-55D3F4252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25D18-77ED-4797-8AF6-34FA1CF9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5049-1098-47D2-9164-C01FAC71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E997C-7633-493E-B234-D420506C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18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561B-6F4C-4FB9-93AA-C3D1D580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BAFC-44CD-4443-850C-2E622310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4D66-07ED-4A79-96C4-6105F17A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5878-525A-47E5-AA73-E72182FD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2AA0-5EBD-4A0A-9193-9DB426F4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377D-7F05-4208-A2C0-C5483AFF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FCFC-FB91-4A03-AF0A-956D94118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5A7F1-2605-4C74-B826-77369914A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675D9-9BBF-4617-8FC7-913B64FB1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C0003-577D-48EB-ADD5-BA3D2CFB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15E3-22BE-4E37-9743-95574BDE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32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8B2-FA2B-4DE9-B6FF-D40ACCBC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1D5E-AFE8-4DB5-8CD2-BABE096C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365C-C842-4DDA-9EA3-4E862140E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45BD3-2514-4762-AAFA-39919B67C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F2B0F-6D6C-406F-B825-5BF0D71C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AD777-F3D0-4525-A152-D626B73F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A1E47-F4C3-483E-BD1F-5ED14C0C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19DB7-53A7-4F20-9124-C41CB44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5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2175-1280-4A45-AB08-BEE48AF7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A372D-8615-48E9-8C8B-40061954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0E6BA-782D-4704-9402-AD6964119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7781F-3546-43B6-A5B5-47C522FB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49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4F1B9-21E7-449A-A805-7C9EA5FA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079D-04C3-4C71-8DEC-0A63704A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1A4BD-FB8C-44EE-A121-42C80CDA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0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A412-7914-4449-B17A-9340D0F0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E9CF-34A4-43C3-903E-5C0DFE60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220B-6D2C-4564-9CB6-F58EBC92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BAD27-494D-4103-90AC-5D03DB9F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2EC54-D154-462C-934F-EDF20AE8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E101-C180-4C62-BA7A-FDA834BB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68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E7A6-9A61-43B0-AAF8-C4F34531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3894D-CBFA-4656-A63A-C7DFE5A5E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F8568-36A8-47BF-969A-C5BDDE37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2C3A7-71E8-48CC-A3D5-E5FCF5D7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62627-DC7F-4146-822B-17F8E9DB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E3556-FF09-4D6B-9132-4069A937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09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EF7DB-94DE-42AE-8D19-4033118E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C68B-B58B-4ED7-9376-C3B0D9D4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E94D-3B1D-43CA-841E-8DF8C9F3E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4CDC-2404-4E3E-8A44-6917E9C71EEE}" type="datetimeFigureOut">
              <a:rPr lang="en-AU" smtClean="0"/>
              <a:t>18/05/2020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7909-F918-491B-8A4B-E7D3E1778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EB97-4327-4C11-839B-DC8CB1FAE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F5E1-5015-4A1F-BC57-5093926130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48F9-A091-41F1-B416-FB3B2C71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64" y="464828"/>
            <a:ext cx="6494172" cy="21033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dirty="0"/>
              <a:t>A study on Regression applied to the Ames housing dataset</a:t>
            </a:r>
            <a:endParaRPr lang="en-US" dirty="0"/>
          </a:p>
        </p:txBody>
      </p:sp>
      <p:pic>
        <p:nvPicPr>
          <p:cNvPr id="7" name="Picture 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07F8D9D8-EB83-4EC9-93A6-750590F278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0" r="-2" b="-1"/>
          <a:stretch/>
        </p:blipFill>
        <p:spPr>
          <a:xfrm>
            <a:off x="6562532" y="701340"/>
            <a:ext cx="4261104" cy="2569454"/>
          </a:xfrm>
          <a:prstGeom prst="rect">
            <a:avLst/>
          </a:prstGeom>
        </p:spPr>
      </p:pic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106578-C356-4E21-A91C-A630C2787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08" y="2753171"/>
            <a:ext cx="5839263" cy="4104829"/>
          </a:xfrm>
        </p:spPr>
      </p:pic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00A13C49-5677-413E-95DD-36DE4CC1F4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" r="4" b="4"/>
          <a:stretch/>
        </p:blipFill>
        <p:spPr>
          <a:xfrm>
            <a:off x="7930897" y="2568194"/>
            <a:ext cx="42611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35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683D-A9EB-4367-898A-B172A570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Polynomial Regression: Intuition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9765-FF7F-4755-BC56-A8591516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1892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Section of the Target Variable is intuitive: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</a:t>
            </a:r>
            <a:r>
              <a:rPr lang="en-US" sz="2400" dirty="0" err="1">
                <a:solidFill>
                  <a:schemeClr val="bg1"/>
                </a:solidFill>
              </a:rPr>
              <a:t>SalePrice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But there are 80 possible variables for the model:</a:t>
            </a:r>
          </a:p>
          <a:p>
            <a:r>
              <a:rPr lang="en-AU" sz="1600" dirty="0">
                <a:solidFill>
                  <a:schemeClr val="bg1"/>
                </a:solidFill>
              </a:rPr>
              <a:t>MSSubClass,MSZoning,LotFrontage,LotArea,Street,Alley,LotShape,LandContour,Utilities,LotConfig,LandSlope,Neighborhood,Condition1,Condition2,BldgType,HouseStyle,OverallQual,OverallCond,YearBuilt,YearRemod/Add,RoofStyle,RoofMatl,Exterior1st,Exterior2nd,MasVnrType,MasVnrArea,ExterQual,ExterCond,Foundation,BsmtQual,BsmtCond,BsmtExposure,BsmtFinType1,BsmtFinSF1,BsmtFinType2,BsmtFinSF2,BsmtUnfSF,TotalBsmtSF,Heating,HeatingQC,CentralAir,Electrical,1stFlrSF,2ndFlrSF,LowQualFinSF,GrLivArea,BsmtFullBath,BsmtHalfBath,FullBath,HalfBath,BedroomAbvGr,KitchenAbvGr,KitchenQual,TotRmsAbvGrd,Functional,Fireplaces,FireplaceQu,GarageType,GarageYrBlt,GarageFinish,GarageCars,GarageArea,GarageQual,GarageCond,PavedDrive,WoodDeckSF,OpenPorchSF,EnclosedPorch,3SsnPorch,ScreenPorch,PoolArea,PoolQC,Fence,MiscFeature,MiscVal,MoSold,YrSold,SaleType,SaleCondition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4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683D-A9EB-4367-898A-B172A570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Selecting Numeric Variables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9765-FF7F-4755-BC56-A8591516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1892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Section of the Target Variable is intuitive: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</a:t>
            </a:r>
            <a:r>
              <a:rPr lang="en-US" sz="2400" dirty="0" err="1">
                <a:solidFill>
                  <a:schemeClr val="bg1"/>
                </a:solidFill>
              </a:rPr>
              <a:t>SalePrice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But there are 80 possible variables for the model:</a:t>
            </a:r>
          </a:p>
          <a:p>
            <a:r>
              <a:rPr lang="en-AU" sz="1600" dirty="0">
                <a:solidFill>
                  <a:schemeClr val="bg1"/>
                </a:solidFill>
              </a:rPr>
              <a:t>MSSubClass,MSZoning,LotFrontage,LotArea,Street,Alley,LotShape,LandContour,Utilities,LotConfig,LandSlope,Neighborhood,Condition1,Condition2,BldgType,HouseStyle,OverallQual,OverallCond,YearBuilt,YearRemod/Add,RoofStyle,RoofMatl,Exterior1st,Exterior2nd,MasVnrType,MasVnrArea,ExterQual,ExterCond,Foundation,BsmtQual,BsmtCond,BsmtExposure,BsmtFinType1,BsmtFinSF1,BsmtFinType2,BsmtFinSF2,BsmtUnfSF,TotalBsmtSF,Heating,HeatingQC,CentralAir,Electrical,1stFlrSF,2ndFlrSF,LowQualFinSF,GrLivArea,BsmtFullBath,BsmtHalfBath,FullBath,HalfBath,BedroomAbvGr,KitchenAbvGr,KitchenQual,TotRmsAbvGrd,Functional,Fireplaces,FireplaceQu,GarageType,GarageYrBlt,GarageFinish,GarageCars,GarageArea,GarageQual,GarageCond,PavedDrive,WoodDeckSF,OpenPorchSF,EnclosedPorch,3SsnPorch,ScreenPorch,PoolArea,PoolQC,Fence,MiscFeature,MiscVal,MoSold,YrSold,SaleType,SaleCondition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683D-A9EB-4367-898A-B172A570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Selecting Numeric Variables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9765-FF7F-4755-BC56-A8591516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1892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Section of the Target Variable is intuitive: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</a:t>
            </a:r>
            <a:r>
              <a:rPr lang="en-US" sz="2400" dirty="0" err="1">
                <a:solidFill>
                  <a:schemeClr val="bg1"/>
                </a:solidFill>
              </a:rPr>
              <a:t>SalePrice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But there are 80 possible variables for the model:</a:t>
            </a:r>
          </a:p>
          <a:p>
            <a:r>
              <a:rPr lang="en-AU" sz="1600" dirty="0">
                <a:solidFill>
                  <a:schemeClr val="bg1"/>
                </a:solidFill>
              </a:rPr>
              <a:t>MSSubClass,MSZoning,LotFrontage,LotArea,Street,Alley,LotShape,LandContour,Utilities,LotConfig,LandSlope,Neighborhood,Condition1,Condition2,BldgType,HouseStyle,OverallQual,OverallCond,YearBuilt,YearRemod/Add,RoofStyle,RoofMatl,Exterior1st,Exterior2nd,MasVnrType,MasVnrArea,ExterQual,ExterCond,Foundation,BsmtQual,BsmtCond,BsmtExposure,BsmtFinType1,BsmtFinSF1,BsmtFinType2,BsmtFinSF2,BsmtUnfSF,TotalBsmtSF,Heating,HeatingQC,CentralAir,Electrical,1stFlrSF,2ndFlrSF,LowQualFinSF,GrLivArea,BsmtFullBath,BsmtHalfBath,FullBath,HalfBath,BedroomAbvGr,KitchenAbvGr,KitchenQual,TotRmsAbvGrd,Functional,Fireplaces,FireplaceQu,GarageType,GarageYrBlt,GarageFinish,GarageCars,GarageArea,GarageQual,GarageCond,PavedDrive,WoodDeckSF,OpenPorchSF,EnclosedPorch,3SsnPorch,ScreenPorch,PoolArea,PoolQC,Fence,MiscFeature,MiscVal,MoSold,YrSold,SaleType,SaleCondition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3A6602B-CADB-48C2-8885-B1E1586EF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25" y="381000"/>
            <a:ext cx="11080750" cy="5759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F683D-A9EB-4367-898A-B172A570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049781"/>
            <a:ext cx="9637776" cy="14306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Selecting Numeric Variables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69765-FF7F-4755-BC56-A8591516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618928"/>
            <a:ext cx="9637776" cy="31892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Section of the Target Variable is intuitive: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</a:t>
            </a:r>
            <a:r>
              <a:rPr lang="en-US" sz="2400" dirty="0" err="1">
                <a:solidFill>
                  <a:schemeClr val="bg1"/>
                </a:solidFill>
              </a:rPr>
              <a:t>SalePrice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But there are 80 possible variables for the model:</a:t>
            </a:r>
          </a:p>
          <a:p>
            <a:r>
              <a:rPr lang="en-AU" sz="1600" dirty="0">
                <a:solidFill>
                  <a:schemeClr val="bg1"/>
                </a:solidFill>
              </a:rPr>
              <a:t>MSSubClass,MSZoning,LotFrontage,LotArea,Street,Alley,LotShape,LandContour,Utilities,LotConfig,LandSlope,Neighborhood,Condition1,Condition2,BldgType,HouseStyle,OverallQual,OverallCond,YearBuilt,YearRemod/Add,RoofStyle,RoofMatl,Exterior1st,Exterior2nd,MasVnrType,MasVnrArea,ExterQual,ExterCond,Foundation,BsmtQual,BsmtCond,BsmtExposure,BsmtFinType1,BsmtFinSF1,BsmtFinType2,BsmtFinSF2,BsmtUnfSF,TotalBsmtSF,Heating,HeatingQC,CentralAir,Electrical,1stFlrSF,2ndFlrSF,LowQualFinSF,GrLivArea,BsmtFullBath,BsmtHalfBath,FullBath,HalfBath,BedroomAbvGr,KitchenAbvGr,KitchenQual,TotRmsAbvGrd,Functional,Fireplaces,FireplaceQu,GarageType,GarageYrBlt,GarageFinish,GarageCars,GarageArea,GarageQual,GarageCond,PavedDrive,WoodDeckSF,OpenPorchSF,EnclosedPorch,3SsnPorch,ScreenPorch,PoolArea,PoolQC,Fence,MiscFeature,MiscVal,MoSold,YrSold,SaleType,SaleCondition</a:t>
            </a:r>
          </a:p>
          <a:p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20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C4C-F70E-4557-A360-BDF26F7C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29A0-EE1F-4ED6-A61F-60C25D28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28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743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 study on Regression applied to the Ames housing dataset</vt:lpstr>
      <vt:lpstr>Polynomial Regression: Intuition</vt:lpstr>
      <vt:lpstr>Selecting Numeric Variables</vt:lpstr>
      <vt:lpstr>Selecting Numeric Variables</vt:lpstr>
      <vt:lpstr>Selecting Numeric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Regression applied to the Ames housing dataset</dc:title>
  <dc:creator>Michael</dc:creator>
  <cp:lastModifiedBy>Michael</cp:lastModifiedBy>
  <cp:revision>5</cp:revision>
  <dcterms:created xsi:type="dcterms:W3CDTF">2020-05-18T08:57:31Z</dcterms:created>
  <dcterms:modified xsi:type="dcterms:W3CDTF">2020-05-18T11:17:21Z</dcterms:modified>
</cp:coreProperties>
</file>