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317" r:id="rId3"/>
    <p:sldId id="305" r:id="rId4"/>
    <p:sldId id="314" r:id="rId5"/>
    <p:sldId id="306" r:id="rId6"/>
    <p:sldId id="301" r:id="rId7"/>
    <p:sldId id="315" r:id="rId8"/>
    <p:sldId id="307" r:id="rId9"/>
    <p:sldId id="308" r:id="rId10"/>
    <p:sldId id="316" r:id="rId11"/>
    <p:sldId id="309" r:id="rId12"/>
    <p:sldId id="310" r:id="rId13"/>
    <p:sldId id="311" r:id="rId14"/>
    <p:sldId id="312" r:id="rId15"/>
    <p:sldId id="313" r:id="rId16"/>
  </p:sldIdLst>
  <p:sldSz cx="12192000" cy="6858000"/>
  <p:notesSz cx="6858000" cy="9144000"/>
  <p:embeddedFontLst>
    <p:embeddedFont>
      <p:font typeface="KT&amp;G 상상제목 B" panose="02000300000000000000" pitchFamily="2" charset="-127"/>
      <p:regular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549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71950" autoAdjust="0"/>
  </p:normalViewPr>
  <p:slideViewPr>
    <p:cSldViewPr snapToGrid="0">
      <p:cViewPr>
        <p:scale>
          <a:sx n="75" d="100"/>
          <a:sy n="75" d="100"/>
        </p:scale>
        <p:origin x="720" y="10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2B14DD-3F08-4031-8FBF-9467F89AD448}" type="datetimeFigureOut">
              <a:rPr lang="ko-KR" altLang="en-US" smtClean="0"/>
              <a:pPr/>
              <a:t>2015-03-12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9CC42-03F5-4642-BE0A-99DFA97234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287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9CC42-03F5-4642-BE0A-99DFA97234BC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853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9CC42-03F5-4642-BE0A-99DFA97234BC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03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9CC42-03F5-4642-BE0A-99DFA97234B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2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9CC42-03F5-4642-BE0A-99DFA97234B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355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9CC42-03F5-4642-BE0A-99DFA97234BC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592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9CC42-03F5-4642-BE0A-99DFA97234BC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769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9CC42-03F5-4642-BE0A-99DFA97234BC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616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9CC42-03F5-4642-BE0A-99DFA97234BC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049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9CC42-03F5-4642-BE0A-99DFA97234BC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919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9CC42-03F5-4642-BE0A-99DFA97234BC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92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990EF-09A8-4CED-9A88-5D028004539D}" type="datetimeFigureOut">
              <a:rPr lang="ko-KR" altLang="en-US" smtClean="0"/>
              <a:pPr/>
              <a:t>2015-03-12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3A74-8D32-4625-B820-C38DAF11CD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355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990EF-09A8-4CED-9A88-5D028004539D}" type="datetimeFigureOut">
              <a:rPr lang="ko-KR" altLang="en-US" smtClean="0"/>
              <a:pPr/>
              <a:t>2015-03-12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3A74-8D32-4625-B820-C38DAF11CD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680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990EF-09A8-4CED-9A88-5D028004539D}" type="datetimeFigureOut">
              <a:rPr lang="ko-KR" altLang="en-US" smtClean="0"/>
              <a:pPr/>
              <a:t>2015-03-12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3A74-8D32-4625-B820-C38DAF11CD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49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990EF-09A8-4CED-9A88-5D028004539D}" type="datetimeFigureOut">
              <a:rPr lang="ko-KR" altLang="en-US" smtClean="0"/>
              <a:pPr/>
              <a:t>2015-03-12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3A74-8D32-4625-B820-C38DAF11CD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177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990EF-09A8-4CED-9A88-5D028004539D}" type="datetimeFigureOut">
              <a:rPr lang="ko-KR" altLang="en-US" smtClean="0"/>
              <a:pPr/>
              <a:t>2015-03-12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3A74-8D32-4625-B820-C38DAF11CD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992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990EF-09A8-4CED-9A88-5D028004539D}" type="datetimeFigureOut">
              <a:rPr lang="ko-KR" altLang="en-US" smtClean="0"/>
              <a:pPr/>
              <a:t>2015-03-12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3A74-8D32-4625-B820-C38DAF11CD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53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990EF-09A8-4CED-9A88-5D028004539D}" type="datetimeFigureOut">
              <a:rPr lang="ko-KR" altLang="en-US" smtClean="0"/>
              <a:pPr/>
              <a:t>2015-03-12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3A74-8D32-4625-B820-C38DAF11CD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349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990EF-09A8-4CED-9A88-5D028004539D}" type="datetimeFigureOut">
              <a:rPr lang="ko-KR" altLang="en-US" smtClean="0"/>
              <a:pPr/>
              <a:t>2015-03-12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3A74-8D32-4625-B820-C38DAF11CD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748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990EF-09A8-4CED-9A88-5D028004539D}" type="datetimeFigureOut">
              <a:rPr lang="ko-KR" altLang="en-US" smtClean="0"/>
              <a:pPr/>
              <a:t>2015-03-12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3A74-8D32-4625-B820-C38DAF11CD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528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990EF-09A8-4CED-9A88-5D028004539D}" type="datetimeFigureOut">
              <a:rPr lang="ko-KR" altLang="en-US" smtClean="0"/>
              <a:pPr/>
              <a:t>2015-03-12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3A74-8D32-4625-B820-C38DAF11CD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099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990EF-09A8-4CED-9A88-5D028004539D}" type="datetimeFigureOut">
              <a:rPr lang="ko-KR" altLang="en-US" smtClean="0"/>
              <a:pPr/>
              <a:t>2015-03-12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3A74-8D32-4625-B820-C38DAF11CD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992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990EF-09A8-4CED-9A88-5D028004539D}" type="datetimeFigureOut">
              <a:rPr lang="ko-KR" altLang="en-US" smtClean="0"/>
              <a:pPr/>
              <a:t>2015-03-12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33A74-8D32-4625-B820-C38DAF11CD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40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ghtvnc.com/download.ph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://www.raspberrypi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hyperlink" Target="http://i2.wp.com/www.rasplay.org/wp-content/uploads/1.-pi@raspberrypi-ssh-2014-03-31-00-18-07-2014-03-31-00-18-09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>
              <a:lumMod val="1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853845" y="628233"/>
            <a:ext cx="3255763" cy="28007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8800" dirty="0" smtClean="0">
                <a:solidFill>
                  <a:schemeClr val="bg1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Valve</a:t>
            </a:r>
          </a:p>
          <a:p>
            <a:pPr lvl="0"/>
            <a:r>
              <a:rPr lang="en-US" altLang="ko-KR" sz="8800" dirty="0" smtClean="0">
                <a:solidFill>
                  <a:schemeClr val="bg1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God</a:t>
            </a:r>
            <a:endParaRPr lang="ko-KR" altLang="en-US" sz="8800" dirty="0">
              <a:solidFill>
                <a:schemeClr val="bg1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853845" y="3606801"/>
            <a:ext cx="325576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err="1" smtClean="0">
                <a:solidFill>
                  <a:schemeClr val="bg1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Kookmin</a:t>
            </a:r>
            <a:r>
              <a:rPr lang="en-US" altLang="ko-KR" sz="2800" dirty="0" smtClean="0">
                <a:solidFill>
                  <a:schemeClr val="bg1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 Univ.</a:t>
            </a:r>
          </a:p>
          <a:p>
            <a:r>
              <a:rPr lang="en-US" altLang="ko-KR" sz="2800" dirty="0" smtClean="0">
                <a:solidFill>
                  <a:schemeClr val="bg1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Computer Science</a:t>
            </a:r>
          </a:p>
          <a:p>
            <a:endParaRPr lang="en-US" altLang="ko-KR" sz="2800" dirty="0">
              <a:solidFill>
                <a:schemeClr val="bg1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r>
              <a:rPr lang="en-US" altLang="ko-KR" sz="2800" dirty="0" smtClean="0">
                <a:solidFill>
                  <a:schemeClr val="bg1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15.03.11 Presentation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853845" y="3517900"/>
            <a:ext cx="3683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05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43339" y="212643"/>
            <a:ext cx="11905323" cy="6432715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6" name="그룹 5"/>
          <p:cNvGrpSpPr/>
          <p:nvPr/>
        </p:nvGrpSpPr>
        <p:grpSpPr>
          <a:xfrm>
            <a:off x="1606957" y="1802676"/>
            <a:ext cx="8978086" cy="3250794"/>
            <a:chOff x="1570959" y="1802676"/>
            <a:chExt cx="8978086" cy="3250794"/>
          </a:xfrm>
        </p:grpSpPr>
        <p:sp>
          <p:nvSpPr>
            <p:cNvPr id="11" name="TextBox 10"/>
            <p:cNvSpPr txBox="1"/>
            <p:nvPr/>
          </p:nvSpPr>
          <p:spPr>
            <a:xfrm>
              <a:off x="5186606" y="2003526"/>
              <a:ext cx="5362439" cy="1886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가을소풍M" pitchFamily="18" charset="-127"/>
                  <a:ea typeface="a가을소풍M" pitchFamily="18" charset="-127"/>
                </a:rPr>
                <a:t>원격 접속</a:t>
              </a:r>
              <a:endParaRPr lang="ko-KR" altLang="en-US" sz="8800" dirty="0">
                <a:solidFill>
                  <a:schemeClr val="tx1">
                    <a:lumMod val="85000"/>
                    <a:lumOff val="15000"/>
                  </a:schemeClr>
                </a:solidFill>
                <a:latin typeface="a가을소풍M" pitchFamily="18" charset="-127"/>
                <a:ea typeface="a가을소풍M" pitchFamily="18" charset="-127"/>
              </a:endParaRPr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59" y="1802676"/>
              <a:ext cx="3250794" cy="32507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568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82304" y="1001964"/>
            <a:ext cx="10226005" cy="12464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dirty="0" smtClean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1. </a:t>
            </a:r>
            <a:r>
              <a:rPr lang="ko-KR" altLang="en-US" sz="2500" dirty="0" smtClean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노트북 고정 </a:t>
            </a:r>
            <a:r>
              <a:rPr lang="en-US" altLang="ko-KR" sz="2500" dirty="0" smtClean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IP </a:t>
            </a:r>
            <a:r>
              <a:rPr lang="ko-KR" altLang="en-US" sz="2500" dirty="0" smtClean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설정</a:t>
            </a:r>
            <a:endParaRPr lang="en-US" altLang="ko-KR" sz="2500" dirty="0" smtClean="0">
              <a:solidFill>
                <a:srgbClr val="222222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r>
              <a:rPr lang="en-US" altLang="ko-KR" sz="2500" dirty="0" smtClean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   a. </a:t>
            </a:r>
            <a:r>
              <a:rPr lang="ko-KR" altLang="en-US" sz="2500" dirty="0" smtClean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로컬 영역 연결</a:t>
            </a:r>
            <a:r>
              <a:rPr lang="en-US" altLang="ko-KR" sz="2500" dirty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	</a:t>
            </a:r>
            <a:r>
              <a:rPr lang="en-US" altLang="ko-KR" sz="2500" dirty="0" smtClean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b. </a:t>
            </a:r>
            <a:r>
              <a:rPr lang="ko-KR" altLang="en-US" sz="2500" dirty="0" smtClean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속성</a:t>
            </a:r>
            <a:r>
              <a:rPr lang="en-US" altLang="ko-KR" sz="2500" dirty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	</a:t>
            </a:r>
            <a:r>
              <a:rPr lang="en-US" altLang="ko-KR" sz="2500" dirty="0" smtClean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c. </a:t>
            </a:r>
            <a:r>
              <a:rPr lang="en-US" altLang="ko-KR" sz="1600" dirty="0" smtClean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Internet Protocol Version 4 (TCP/IPv4)</a:t>
            </a:r>
          </a:p>
          <a:p>
            <a:r>
              <a:rPr lang="en-US" altLang="ko-KR" sz="2500" dirty="0" smtClean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   </a:t>
            </a:r>
            <a:r>
              <a:rPr lang="en-US" altLang="ko-KR" sz="2500" dirty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d. IP </a:t>
            </a:r>
            <a:r>
              <a:rPr lang="ko-KR" altLang="en-US" sz="2500" dirty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입력</a:t>
            </a:r>
            <a:endParaRPr lang="en-US" altLang="ko-KR" sz="2500" dirty="0" smtClean="0">
              <a:solidFill>
                <a:srgbClr val="222222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36000" y="750272"/>
            <a:ext cx="11520000" cy="72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82304" y="42350"/>
            <a:ext cx="31438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23232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원격접속 </a:t>
            </a:r>
            <a:r>
              <a: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23232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_ Putty</a:t>
            </a:r>
            <a:endParaRPr lang="ko-KR" altLang="en-US" sz="3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323232"/>
              </a:solidFill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676862" y="2428151"/>
            <a:ext cx="6838277" cy="4119280"/>
            <a:chOff x="2676862" y="2428151"/>
            <a:chExt cx="6838277" cy="411928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6862" y="2428151"/>
              <a:ext cx="6838277" cy="4119280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6827926" y="4430641"/>
              <a:ext cx="1217524" cy="300109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4052603" y="2487262"/>
            <a:ext cx="4086795" cy="4001058"/>
            <a:chOff x="4052603" y="2487262"/>
            <a:chExt cx="4086795" cy="4001058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2603" y="2487262"/>
              <a:ext cx="4086795" cy="4001058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4210592" y="5715722"/>
              <a:ext cx="1217524" cy="300109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4052603" y="2428151"/>
            <a:ext cx="4086795" cy="4153480"/>
            <a:chOff x="4052603" y="2428151"/>
            <a:chExt cx="4086795" cy="4153480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2603" y="2428151"/>
              <a:ext cx="4086795" cy="4153480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4332819" y="4516592"/>
              <a:ext cx="2706609" cy="242958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710094" y="5116156"/>
              <a:ext cx="1217524" cy="300109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3843023" y="2468209"/>
            <a:ext cx="4505954" cy="4039164"/>
            <a:chOff x="3843023" y="2468209"/>
            <a:chExt cx="4505954" cy="4039164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3023" y="2468209"/>
              <a:ext cx="4505954" cy="4039164"/>
            </a:xfrm>
            <a:prstGeom prst="rect">
              <a:avLst/>
            </a:prstGeom>
          </p:spPr>
        </p:pic>
        <p:sp>
          <p:nvSpPr>
            <p:cNvPr id="21" name="직사각형 20"/>
            <p:cNvSpPr/>
            <p:nvPr/>
          </p:nvSpPr>
          <p:spPr>
            <a:xfrm>
              <a:off x="6065047" y="3877379"/>
              <a:ext cx="1460500" cy="836704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8948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82304" y="1001964"/>
            <a:ext cx="4400564" cy="20159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dirty="0" smtClean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2. </a:t>
            </a:r>
            <a:r>
              <a:rPr lang="ko-KR" altLang="en-US" sz="2500" dirty="0" err="1" smtClean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라즈베리파이</a:t>
            </a:r>
            <a:r>
              <a:rPr lang="ko-KR" altLang="en-US" sz="2500" dirty="0" smtClean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 고정 </a:t>
            </a:r>
            <a:r>
              <a:rPr lang="en-US" altLang="ko-KR" sz="2500" dirty="0" smtClean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IP </a:t>
            </a:r>
            <a:r>
              <a:rPr lang="ko-KR" altLang="en-US" sz="2500" dirty="0" smtClean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설정</a:t>
            </a:r>
            <a:endParaRPr lang="en-US" altLang="ko-KR" sz="2500" dirty="0" smtClean="0">
              <a:solidFill>
                <a:srgbClr val="222222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r>
              <a:rPr lang="en-US" altLang="ko-KR" sz="2500" dirty="0" smtClean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   a. IP </a:t>
            </a:r>
            <a:r>
              <a:rPr lang="ko-KR" altLang="en-US" sz="2500" dirty="0" smtClean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설정 변경 명령어</a:t>
            </a:r>
            <a:endParaRPr lang="en-US" altLang="ko-KR" sz="2500" dirty="0" smtClean="0">
              <a:solidFill>
                <a:srgbClr val="222222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endParaRPr lang="en-US" altLang="ko-KR" sz="2500" dirty="0">
              <a:solidFill>
                <a:srgbClr val="222222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endParaRPr lang="en-US" altLang="ko-KR" sz="2500" dirty="0" smtClean="0">
              <a:solidFill>
                <a:srgbClr val="222222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r>
              <a:rPr lang="en-US" altLang="ko-KR" sz="2500" dirty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 </a:t>
            </a:r>
            <a:r>
              <a:rPr lang="en-US" altLang="ko-KR" sz="2500" dirty="0" smtClean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  b. IP </a:t>
            </a:r>
            <a:r>
              <a:rPr lang="ko-KR" altLang="en-US" sz="2500" dirty="0" smtClean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설정</a:t>
            </a:r>
            <a:endParaRPr lang="en-US" altLang="ko-KR" sz="2500" dirty="0" smtClean="0">
              <a:solidFill>
                <a:srgbClr val="222222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36000" y="750272"/>
            <a:ext cx="11520000" cy="72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82304" y="42350"/>
            <a:ext cx="31438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23232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원격접속 </a:t>
            </a:r>
            <a:r>
              <a: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23232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_ Putty</a:t>
            </a:r>
            <a:endParaRPr lang="ko-KR" altLang="en-US" sz="3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323232"/>
              </a:solidFill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08"/>
          <a:stretch/>
        </p:blipFill>
        <p:spPr>
          <a:xfrm>
            <a:off x="1360612" y="1871200"/>
            <a:ext cx="5458332" cy="31215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05" r="65435" b="62169"/>
          <a:stretch/>
        </p:blipFill>
        <p:spPr>
          <a:xfrm>
            <a:off x="1360612" y="3232285"/>
            <a:ext cx="3239260" cy="246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25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82304" y="1555209"/>
            <a:ext cx="20008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dirty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3</a:t>
            </a:r>
            <a:r>
              <a:rPr lang="en-US" altLang="ko-KR" sz="2500" dirty="0" smtClean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. </a:t>
            </a:r>
            <a:r>
              <a:rPr lang="ko-KR" altLang="en-US" sz="2500" dirty="0" err="1" smtClean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랜선</a:t>
            </a:r>
            <a:r>
              <a:rPr lang="ko-KR" altLang="en-US" sz="2500" dirty="0" smtClean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 연결</a:t>
            </a:r>
            <a:endParaRPr lang="en-US" altLang="ko-KR" sz="2500" dirty="0" smtClean="0">
              <a:solidFill>
                <a:srgbClr val="222222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36000" y="750272"/>
            <a:ext cx="11520000" cy="72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82304" y="42350"/>
            <a:ext cx="31438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23232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원격접속 </a:t>
            </a:r>
            <a:r>
              <a: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23232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_ Putty</a:t>
            </a:r>
            <a:endParaRPr lang="ko-KR" altLang="en-US" sz="3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323232"/>
              </a:solidFill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2304" y="3018603"/>
            <a:ext cx="2438488" cy="12464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dirty="0" smtClean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2. Putty</a:t>
            </a:r>
            <a:br>
              <a:rPr lang="en-US" altLang="ko-KR" sz="2500" dirty="0" smtClean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</a:br>
            <a:r>
              <a:rPr lang="en-US" altLang="ko-KR" sz="2500" dirty="0" smtClean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   </a:t>
            </a:r>
            <a:r>
              <a:rPr lang="ko-KR" altLang="en-US" sz="2500" dirty="0" err="1" smtClean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라즈베리파이</a:t>
            </a:r>
            <a:r>
              <a:rPr lang="en-US" altLang="ko-KR" sz="2500" dirty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/>
            </a:r>
            <a:br>
              <a:rPr lang="en-US" altLang="ko-KR" sz="2500" dirty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</a:br>
            <a:r>
              <a:rPr lang="en-US" altLang="ko-KR" sz="2500" dirty="0" smtClean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   </a:t>
            </a:r>
            <a:r>
              <a:rPr lang="ko-KR" altLang="en-US" sz="2500" dirty="0" smtClean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고정 </a:t>
            </a:r>
            <a:r>
              <a:rPr lang="en-US" altLang="ko-KR" sz="2500" dirty="0" smtClean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IP </a:t>
            </a:r>
            <a:r>
              <a:rPr lang="ko-KR" altLang="en-US" sz="2500" dirty="0" smtClean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입력</a:t>
            </a:r>
            <a:endParaRPr lang="en-US" altLang="ko-KR" sz="2500" dirty="0" smtClean="0">
              <a:solidFill>
                <a:srgbClr val="222222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2682586" y="966137"/>
            <a:ext cx="8955603" cy="1584645"/>
            <a:chOff x="1691377" y="1551252"/>
            <a:chExt cx="8955603" cy="158464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299193">
              <a:off x="1896254" y="1416930"/>
              <a:ext cx="1514090" cy="1923843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1002"/>
            <a:stretch/>
          </p:blipFill>
          <p:spPr>
            <a:xfrm>
              <a:off x="8366235" y="1640946"/>
              <a:ext cx="2280745" cy="1345591"/>
            </a:xfrm>
            <a:prstGeom prst="rect">
              <a:avLst/>
            </a:prstGeom>
          </p:spPr>
        </p:pic>
        <p:cxnSp>
          <p:nvCxnSpPr>
            <p:cNvPr id="15" name="직선 화살표 연결선 14"/>
            <p:cNvCxnSpPr/>
            <p:nvPr/>
          </p:nvCxnSpPr>
          <p:spPr>
            <a:xfrm>
              <a:off x="3778269" y="2396359"/>
              <a:ext cx="4587966" cy="0"/>
            </a:xfrm>
            <a:prstGeom prst="straightConnector1">
              <a:avLst/>
            </a:prstGeom>
            <a:ln w="1206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>
              <a:off x="5217691" y="1551252"/>
              <a:ext cx="170912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rgbClr val="222222"/>
                  </a:solidFill>
                  <a:latin typeface="a가을소풍M" panose="02020600000000000000" pitchFamily="18" charset="-127"/>
                  <a:ea typeface="a가을소풍M" panose="02020600000000000000" pitchFamily="18" charset="-127"/>
                </a:rPr>
                <a:t>유선 </a:t>
              </a:r>
              <a:r>
                <a:rPr lang="ko-KR" altLang="en-US" dirty="0" err="1" smtClean="0">
                  <a:solidFill>
                    <a:srgbClr val="222222"/>
                  </a:solidFill>
                  <a:latin typeface="a가을소풍M" panose="02020600000000000000" pitchFamily="18" charset="-127"/>
                  <a:ea typeface="a가을소풍M" panose="02020600000000000000" pitchFamily="18" charset="-127"/>
                </a:rPr>
                <a:t>랜선</a:t>
              </a:r>
              <a:r>
                <a:rPr lang="ko-KR" altLang="en-US" dirty="0" smtClean="0">
                  <a:solidFill>
                    <a:srgbClr val="222222"/>
                  </a:solidFill>
                  <a:latin typeface="a가을소풍M" panose="02020600000000000000" pitchFamily="18" charset="-127"/>
                  <a:ea typeface="a가을소풍M" panose="02020600000000000000" pitchFamily="18" charset="-127"/>
                </a:rPr>
                <a:t> 연결</a:t>
              </a:r>
              <a:r>
                <a:rPr lang="en-US" altLang="ko-KR" dirty="0" smtClean="0">
                  <a:solidFill>
                    <a:srgbClr val="222222"/>
                  </a:solidFill>
                  <a:latin typeface="a가을소풍M" panose="02020600000000000000" pitchFamily="18" charset="-127"/>
                  <a:ea typeface="a가을소풍M" panose="02020600000000000000" pitchFamily="18" charset="-127"/>
                </a:rPr>
                <a:t/>
              </a:r>
              <a:br>
                <a:rPr lang="en-US" altLang="ko-KR" dirty="0" smtClean="0">
                  <a:solidFill>
                    <a:srgbClr val="222222"/>
                  </a:solidFill>
                  <a:latin typeface="a가을소풍M" panose="02020600000000000000" pitchFamily="18" charset="-127"/>
                  <a:ea typeface="a가을소풍M" panose="02020600000000000000" pitchFamily="18" charset="-127"/>
                </a:rPr>
              </a:br>
              <a:r>
                <a:rPr lang="en-US" altLang="ko-KR" dirty="0" smtClean="0">
                  <a:solidFill>
                    <a:srgbClr val="222222"/>
                  </a:solidFill>
                  <a:latin typeface="a가을소풍M" panose="02020600000000000000" pitchFamily="18" charset="-127"/>
                  <a:ea typeface="a가을소풍M" panose="02020600000000000000" pitchFamily="18" charset="-127"/>
                </a:rPr>
                <a:t>(RJ – 45)</a:t>
              </a:r>
              <a:endParaRPr lang="en-US" altLang="ko-KR" dirty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endParaRPr>
            </a:p>
          </p:txBody>
        </p:sp>
      </p:grpSp>
      <p:pic>
        <p:nvPicPr>
          <p:cNvPr id="23" name="그림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113" y="2990262"/>
            <a:ext cx="3841252" cy="3690942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4966795" y="3715791"/>
            <a:ext cx="1759826" cy="36222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25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82304" y="1001964"/>
            <a:ext cx="6359433" cy="33393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dirty="0" smtClean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1. </a:t>
            </a:r>
            <a:r>
              <a:rPr lang="ko-KR" altLang="en-US" sz="2500" dirty="0" err="1" smtClean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라즈베리파이에</a:t>
            </a:r>
            <a:r>
              <a:rPr lang="ko-KR" altLang="en-US" sz="2500" dirty="0" smtClean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 </a:t>
            </a:r>
            <a:r>
              <a:rPr lang="en-US" altLang="ko-KR" sz="2500" dirty="0" err="1" smtClean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VNCServer</a:t>
            </a:r>
            <a:r>
              <a:rPr lang="en-US" altLang="ko-KR" sz="2500" dirty="0" smtClean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 </a:t>
            </a:r>
            <a:r>
              <a:rPr lang="ko-KR" altLang="en-US" sz="2500" dirty="0" smtClean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설치 명령어</a:t>
            </a:r>
            <a:endParaRPr lang="en-US" altLang="ko-KR" sz="2500" dirty="0" smtClean="0">
              <a:solidFill>
                <a:srgbClr val="222222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marL="457200" indent="-457200">
              <a:buAutoNum type="arabicPeriod"/>
            </a:pPr>
            <a:endParaRPr lang="en-US" altLang="ko-KR" sz="2500" dirty="0">
              <a:solidFill>
                <a:srgbClr val="222222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marL="457200" indent="-457200">
              <a:buAutoNum type="arabicPeriod"/>
            </a:pPr>
            <a:endParaRPr lang="en-US" altLang="ko-KR" sz="2500" dirty="0" smtClean="0">
              <a:solidFill>
                <a:srgbClr val="222222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r>
              <a:rPr lang="en-US" altLang="ko-KR" sz="2500" dirty="0" smtClean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2. </a:t>
            </a:r>
            <a:r>
              <a:rPr lang="en-US" altLang="ko-KR" sz="2500" dirty="0" err="1" smtClean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VNCServer</a:t>
            </a:r>
            <a:r>
              <a:rPr lang="en-US" altLang="ko-KR" sz="2500" dirty="0" smtClean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 </a:t>
            </a:r>
            <a:r>
              <a:rPr lang="ko-KR" altLang="en-US" sz="2500" dirty="0" smtClean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실행 명령어</a:t>
            </a:r>
            <a:endParaRPr lang="en-US" altLang="ko-KR" sz="2500" dirty="0" smtClean="0">
              <a:solidFill>
                <a:srgbClr val="222222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endParaRPr lang="en-US" altLang="ko-KR" sz="2500" dirty="0">
              <a:solidFill>
                <a:srgbClr val="222222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endParaRPr lang="en-US" altLang="ko-KR" sz="2500" dirty="0" smtClean="0">
              <a:solidFill>
                <a:srgbClr val="222222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r>
              <a:rPr lang="en-US" altLang="ko-KR" sz="2500" dirty="0" smtClean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3. PC</a:t>
            </a:r>
            <a:r>
              <a:rPr lang="ko-KR" altLang="en-US" sz="2500" dirty="0" smtClean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에 </a:t>
            </a:r>
            <a:r>
              <a:rPr lang="en-US" altLang="ko-KR" sz="2500" dirty="0" err="1" smtClean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TightVNC</a:t>
            </a:r>
            <a:r>
              <a:rPr lang="en-US" altLang="ko-KR" sz="2500" dirty="0" smtClean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 </a:t>
            </a:r>
            <a:r>
              <a:rPr lang="ko-KR" altLang="en-US" sz="2500" dirty="0" smtClean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설치</a:t>
            </a:r>
            <a:endParaRPr lang="en-US" altLang="ko-KR" sz="2500" dirty="0" smtClean="0">
              <a:solidFill>
                <a:srgbClr val="222222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r>
              <a:rPr lang="en-US" altLang="ko-KR" dirty="0">
                <a:solidFill>
                  <a:srgbClr val="3269A0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   </a:t>
            </a:r>
            <a:r>
              <a:rPr lang="en-US" altLang="ko-KR" dirty="0" smtClean="0">
                <a:solidFill>
                  <a:srgbClr val="3269A0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 </a:t>
            </a:r>
            <a:r>
              <a:rPr lang="en-US" altLang="ko-KR" dirty="0" smtClean="0">
                <a:solidFill>
                  <a:srgbClr val="3269A0"/>
                </a:solidFill>
                <a:latin typeface="a가을소풍M" panose="02020600000000000000" pitchFamily="18" charset="-127"/>
                <a:ea typeface="a가을소풍M" panose="02020600000000000000" pitchFamily="18" charset="-127"/>
                <a:hlinkClick r:id="rId3"/>
              </a:rPr>
              <a:t>http</a:t>
            </a:r>
            <a:r>
              <a:rPr lang="en-US" altLang="ko-KR" dirty="0">
                <a:solidFill>
                  <a:srgbClr val="3269A0"/>
                </a:solidFill>
                <a:latin typeface="a가을소풍M" panose="02020600000000000000" pitchFamily="18" charset="-127"/>
                <a:ea typeface="a가을소풍M" panose="02020600000000000000" pitchFamily="18" charset="-127"/>
                <a:hlinkClick r:id="rId3"/>
              </a:rPr>
              <a:t>://</a:t>
            </a:r>
            <a:r>
              <a:rPr lang="en-US" altLang="ko-KR" dirty="0" smtClean="0">
                <a:solidFill>
                  <a:srgbClr val="3269A0"/>
                </a:solidFill>
                <a:latin typeface="a가을소풍M" panose="02020600000000000000" pitchFamily="18" charset="-127"/>
                <a:ea typeface="a가을소풍M" panose="02020600000000000000" pitchFamily="18" charset="-127"/>
                <a:hlinkClick r:id="rId3"/>
              </a:rPr>
              <a:t>www.tightvnc.com/download.php</a:t>
            </a:r>
            <a:endParaRPr lang="en-US" altLang="ko-KR" dirty="0" smtClean="0">
              <a:solidFill>
                <a:srgbClr val="3269A0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endParaRPr lang="en-US" altLang="ko-KR" dirty="0">
              <a:solidFill>
                <a:srgbClr val="3269A0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36000" y="750272"/>
            <a:ext cx="11520000" cy="72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82304" y="42350"/>
            <a:ext cx="41953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23232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원격접속 </a:t>
            </a:r>
            <a:r>
              <a: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23232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_ </a:t>
            </a:r>
            <a:r>
              <a:rPr lang="en-US" altLang="ko-KR" sz="3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23232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VNCServer</a:t>
            </a:r>
            <a:endParaRPr lang="ko-KR" altLang="en-US" sz="3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323232"/>
              </a:solidFill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818"/>
          <a:stretch/>
        </p:blipFill>
        <p:spPr>
          <a:xfrm>
            <a:off x="947232" y="1555531"/>
            <a:ext cx="5667882" cy="34133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059"/>
          <a:stretch/>
        </p:blipFill>
        <p:spPr>
          <a:xfrm>
            <a:off x="947232" y="2671280"/>
            <a:ext cx="3258056" cy="36815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114" y="2893458"/>
            <a:ext cx="5052423" cy="3615495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6377577" y="2119939"/>
            <a:ext cx="547842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dirty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4. PC</a:t>
            </a:r>
            <a:r>
              <a:rPr lang="ko-KR" altLang="en-US" sz="2500" dirty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에서 </a:t>
            </a:r>
            <a:r>
              <a:rPr lang="ko-KR" altLang="en-US" sz="2500" dirty="0" err="1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라즈베리파이</a:t>
            </a:r>
            <a:r>
              <a:rPr lang="ko-KR" altLang="en-US" sz="2500" dirty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 </a:t>
            </a:r>
            <a:r>
              <a:rPr lang="en-US" altLang="ko-KR" sz="2500" dirty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VNC</a:t>
            </a:r>
            <a:r>
              <a:rPr lang="ko-KR" altLang="en-US" sz="2500" dirty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로 연결</a:t>
            </a:r>
            <a:endParaRPr lang="en-US" altLang="ko-KR" sz="2500" dirty="0">
              <a:solidFill>
                <a:srgbClr val="222222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759700" y="3481637"/>
            <a:ext cx="1346200" cy="36222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31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650974" y="1192464"/>
            <a:ext cx="761458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dirty="0" smtClean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5. VNC </a:t>
            </a:r>
            <a:r>
              <a:rPr lang="ko-KR" altLang="en-US" sz="2500" dirty="0" smtClean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비밀번호 입력</a:t>
            </a:r>
            <a:r>
              <a:rPr lang="en-US" altLang="ko-KR" sz="2500" dirty="0" smtClean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		  6</a:t>
            </a:r>
            <a:r>
              <a:rPr lang="en-US" altLang="ko-KR" sz="2500" dirty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. VNC </a:t>
            </a:r>
            <a:r>
              <a:rPr lang="ko-KR" altLang="en-US" sz="2500" dirty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연결 </a:t>
            </a:r>
            <a:r>
              <a:rPr lang="ko-KR" altLang="en-US" sz="2500" dirty="0" smtClean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완료</a:t>
            </a:r>
            <a:endParaRPr lang="en-US" altLang="ko-KR" sz="2800" dirty="0">
              <a:solidFill>
                <a:srgbClr val="3269A0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36000" y="750272"/>
            <a:ext cx="11520000" cy="72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82304" y="42350"/>
            <a:ext cx="41953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23232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원격접속 </a:t>
            </a:r>
            <a:r>
              <a: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23232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_ </a:t>
            </a:r>
            <a:r>
              <a:rPr lang="en-US" altLang="ko-KR" sz="3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23232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VNCServer</a:t>
            </a:r>
            <a:endParaRPr lang="ko-KR" altLang="en-US" sz="3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323232"/>
              </a:solidFill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92" y="1946517"/>
            <a:ext cx="2753109" cy="14384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842" y="1946517"/>
            <a:ext cx="6157258" cy="476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11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43339" y="212643"/>
            <a:ext cx="11905323" cy="6432715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" name="TextBox 6"/>
          <p:cNvSpPr txBox="1"/>
          <p:nvPr/>
        </p:nvSpPr>
        <p:spPr>
          <a:xfrm>
            <a:off x="2652076" y="2028616"/>
            <a:ext cx="688784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가을소풍B" pitchFamily="18" charset="-127"/>
                <a:ea typeface="a가을소풍B" pitchFamily="18" charset="-127"/>
              </a:rPr>
              <a:t>라즈베리파이</a:t>
            </a:r>
            <a:r>
              <a:rPr lang="ko-KR" altLang="en-US" sz="8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가을소풍B" pitchFamily="18" charset="-127"/>
                <a:ea typeface="a가을소풍B" pitchFamily="18" charset="-127"/>
              </a:rPr>
              <a:t> 시스템</a:t>
            </a:r>
            <a:endParaRPr lang="ko-KR" altLang="en-US" sz="8800" dirty="0">
              <a:solidFill>
                <a:schemeClr val="tx1">
                  <a:lumMod val="85000"/>
                  <a:lumOff val="15000"/>
                </a:schemeClr>
              </a:solidFill>
              <a:latin typeface="a가을소풍B" pitchFamily="18" charset="-127"/>
              <a:ea typeface="a가을소풍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9133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43339" y="212643"/>
            <a:ext cx="11905323" cy="6432715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" name="TextBox 6"/>
          <p:cNvSpPr txBox="1"/>
          <p:nvPr/>
        </p:nvSpPr>
        <p:spPr>
          <a:xfrm>
            <a:off x="2205353" y="1723668"/>
            <a:ext cx="29283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가을소풍B" pitchFamily="18" charset="-127"/>
                <a:ea typeface="a가을소풍B" pitchFamily="18" charset="-127"/>
              </a:rPr>
              <a:t>목 차</a:t>
            </a:r>
            <a:endParaRPr lang="ko-KR" altLang="en-US" sz="8800" dirty="0">
              <a:solidFill>
                <a:schemeClr val="tx1">
                  <a:lumMod val="85000"/>
                  <a:lumOff val="15000"/>
                </a:schemeClr>
              </a:solidFill>
              <a:latin typeface="a가을소풍B" pitchFamily="18" charset="-127"/>
              <a:ea typeface="a가을소풍B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96288" y="1723668"/>
            <a:ext cx="36989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lnSpc>
                <a:spcPct val="150000"/>
              </a:lnSpc>
              <a:buAutoNum type="arabicPeriod"/>
            </a:pPr>
            <a:r>
              <a:rPr lang="en-US" altLang="ko-KR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가을소풍M" pitchFamily="18" charset="-127"/>
                <a:ea typeface="a가을소풍M" pitchFamily="18" charset="-127"/>
              </a:rPr>
              <a:t>OS </a:t>
            </a:r>
            <a:r>
              <a:rPr lang="ko-KR" alt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가을소풍M" pitchFamily="18" charset="-127"/>
                <a:ea typeface="a가을소풍M" pitchFamily="18" charset="-127"/>
              </a:rPr>
              <a:t>설치</a:t>
            </a:r>
            <a:endParaRPr lang="ko-KR" altLang="en-US" sz="4400" dirty="0">
              <a:solidFill>
                <a:schemeClr val="tx1">
                  <a:lumMod val="85000"/>
                  <a:lumOff val="15000"/>
                </a:schemeClr>
              </a:solidFill>
              <a:latin typeface="a가을소풍M" pitchFamily="18" charset="-127"/>
              <a:ea typeface="a가을소풍M" pitchFamily="18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가을소풍M" pitchFamily="18" charset="-127"/>
                <a:ea typeface="a가을소풍M" pitchFamily="18" charset="-127"/>
              </a:rPr>
              <a:t>초기 </a:t>
            </a:r>
            <a:r>
              <a:rPr lang="ko-KR" alt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가을소풍M" pitchFamily="18" charset="-127"/>
                <a:ea typeface="a가을소풍M" pitchFamily="18" charset="-127"/>
              </a:rPr>
              <a:t>설정</a:t>
            </a:r>
            <a:endParaRPr lang="en-US" altLang="ko-KR" sz="4400" dirty="0" smtClean="0">
              <a:solidFill>
                <a:schemeClr val="tx1">
                  <a:lumMod val="85000"/>
                  <a:lumOff val="15000"/>
                </a:schemeClr>
              </a:solidFill>
              <a:latin typeface="a가을소풍M" pitchFamily="18" charset="-127"/>
              <a:ea typeface="a가을소풍M" pitchFamily="18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가을소풍M" pitchFamily="18" charset="-127"/>
                <a:ea typeface="a가을소풍M" pitchFamily="18" charset="-127"/>
              </a:rPr>
              <a:t>원격 접속</a:t>
            </a:r>
            <a:endParaRPr lang="ko-KR" altLang="en-US" sz="4400" dirty="0">
              <a:solidFill>
                <a:schemeClr val="tx1">
                  <a:lumMod val="85000"/>
                  <a:lumOff val="15000"/>
                </a:schemeClr>
              </a:solidFill>
              <a:latin typeface="a가을소풍M" pitchFamily="18" charset="-127"/>
              <a:ea typeface="a가을소풍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0648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43339" y="212643"/>
            <a:ext cx="11905323" cy="6432715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4" name="그룹 3"/>
          <p:cNvGrpSpPr/>
          <p:nvPr/>
        </p:nvGrpSpPr>
        <p:grpSpPr>
          <a:xfrm>
            <a:off x="1928864" y="1876526"/>
            <a:ext cx="8334272" cy="3104947"/>
            <a:chOff x="2117827" y="1876527"/>
            <a:chExt cx="8334272" cy="3104947"/>
          </a:xfrm>
        </p:grpSpPr>
        <p:sp>
          <p:nvSpPr>
            <p:cNvPr id="11" name="TextBox 10"/>
            <p:cNvSpPr txBox="1"/>
            <p:nvPr/>
          </p:nvSpPr>
          <p:spPr>
            <a:xfrm>
              <a:off x="5659624" y="1952727"/>
              <a:ext cx="4792475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가을소풍M" pitchFamily="18" charset="-127"/>
                  <a:ea typeface="a가을소풍M" pitchFamily="18" charset="-127"/>
                </a:rPr>
                <a:t>OS </a:t>
              </a:r>
              <a:r>
                <a:rPr lang="ko-KR" altLang="en-US" sz="10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가을소풍M" pitchFamily="18" charset="-127"/>
                  <a:ea typeface="a가을소풍M" pitchFamily="18" charset="-127"/>
                </a:rPr>
                <a:t>설치</a:t>
              </a:r>
              <a:endParaRPr lang="ko-KR" altLang="en-US" sz="10000" dirty="0">
                <a:solidFill>
                  <a:schemeClr val="tx1">
                    <a:lumMod val="85000"/>
                    <a:lumOff val="15000"/>
                  </a:schemeClr>
                </a:solidFill>
                <a:latin typeface="a가을소풍M" pitchFamily="18" charset="-127"/>
                <a:ea typeface="a가을소풍M" pitchFamily="18" charset="-127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7827" y="1876527"/>
              <a:ext cx="3104947" cy="31049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1051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679"/>
          <a:stretch/>
        </p:blipFill>
        <p:spPr>
          <a:xfrm>
            <a:off x="4565234" y="1304022"/>
            <a:ext cx="7290766" cy="320040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36000" y="750272"/>
            <a:ext cx="11520000" cy="72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82304" y="42350"/>
            <a:ext cx="59170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23232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OS </a:t>
            </a:r>
            <a:r>
              <a:rPr lang="ko-KR" altLang="en-US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23232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설치 </a:t>
            </a:r>
            <a:r>
              <a: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23232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_ </a:t>
            </a:r>
            <a:r>
              <a:rPr lang="ko-KR" altLang="en-US" sz="3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23232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라즈비안</a:t>
            </a:r>
            <a:r>
              <a: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23232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(</a:t>
            </a:r>
            <a:r>
              <a: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23232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OS) </a:t>
            </a:r>
            <a:r>
              <a:rPr lang="ko-KR" altLang="en-US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23232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다운로드</a:t>
            </a:r>
            <a:endParaRPr lang="ko-KR" altLang="en-US" sz="3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323232"/>
              </a:solidFill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2304" y="1304022"/>
            <a:ext cx="5402441" cy="49859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dirty="0" smtClean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1. </a:t>
            </a:r>
            <a:r>
              <a:rPr lang="ko-KR" altLang="en-US" sz="2500" dirty="0" err="1" smtClean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라즈베리파이</a:t>
            </a:r>
            <a:r>
              <a:rPr lang="ko-KR" altLang="en-US" sz="2500" dirty="0" smtClean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 홈페이지</a:t>
            </a:r>
            <a:endParaRPr lang="en-US" altLang="ko-KR" sz="2500" dirty="0" smtClean="0">
              <a:solidFill>
                <a:srgbClr val="222222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r>
              <a:rPr lang="en-US" altLang="ko-KR" dirty="0" smtClean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    </a:t>
            </a:r>
            <a:r>
              <a:rPr lang="en-US" altLang="ko-KR" dirty="0">
                <a:solidFill>
                  <a:srgbClr val="3269A0"/>
                </a:solidFill>
                <a:latin typeface="a가을소풍M" panose="02020600000000000000" pitchFamily="18" charset="-127"/>
                <a:ea typeface="a가을소풍M" panose="02020600000000000000" pitchFamily="18" charset="-127"/>
                <a:hlinkClick r:id="rId4"/>
              </a:rPr>
              <a:t>http://www.raspberrypi.org</a:t>
            </a:r>
            <a:endParaRPr lang="en-US" altLang="ko-KR" dirty="0">
              <a:solidFill>
                <a:srgbClr val="3269A0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endParaRPr lang="en-US" altLang="ko-KR" sz="2500" dirty="0" smtClean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endParaRPr lang="en-US" altLang="ko-KR" sz="2500" dirty="0" smtClean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endParaRPr lang="en-US" altLang="ko-KR" sz="2500" dirty="0" smtClean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r>
              <a:rPr lang="en-US" altLang="ko-KR" sz="25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2.		</a:t>
            </a:r>
            <a:r>
              <a:rPr lang="en-US" altLang="ko-KR" sz="2500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 </a:t>
            </a:r>
            <a:r>
              <a:rPr lang="en-US" altLang="ko-KR" sz="25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      Click</a:t>
            </a:r>
          </a:p>
          <a:p>
            <a:endParaRPr lang="en-US" altLang="ko-KR" sz="2500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endParaRPr lang="en-US" altLang="ko-KR" sz="2500" dirty="0" smtClean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endParaRPr lang="en-US" altLang="ko-KR" sz="2500" dirty="0" smtClean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r>
              <a:rPr lang="en-US" altLang="ko-KR" sz="25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3.</a:t>
            </a:r>
          </a:p>
          <a:p>
            <a:endParaRPr lang="en-US" altLang="ko-KR" sz="2500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endParaRPr lang="en-US" altLang="ko-KR" sz="2500" dirty="0" smtClean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r>
              <a:rPr lang="en-US" altLang="ko-KR" sz="25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				Download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7" y="2902470"/>
            <a:ext cx="1955555" cy="63492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7" y="4680050"/>
            <a:ext cx="2814313" cy="165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36000" y="750272"/>
            <a:ext cx="11520000" cy="72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82304" y="42350"/>
            <a:ext cx="69333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23232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OS </a:t>
            </a:r>
            <a:r>
              <a:rPr lang="ko-KR" altLang="en-US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23232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설치 </a:t>
            </a:r>
            <a:r>
              <a: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23232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_ </a:t>
            </a:r>
            <a:r>
              <a:rPr lang="ko-KR" altLang="en-US" sz="3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23232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라즈비안</a:t>
            </a:r>
            <a:r>
              <a:rPr lang="en-US" altLang="ko-KR" sz="3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23232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(</a:t>
            </a:r>
            <a:r>
              <a: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23232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OS) </a:t>
            </a:r>
            <a:r>
              <a: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23232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SD</a:t>
            </a:r>
            <a:r>
              <a:rPr lang="ko-KR" altLang="en-US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23232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카드로 설치</a:t>
            </a:r>
            <a:endParaRPr lang="ko-KR" altLang="en-US" sz="3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323232"/>
              </a:solidFill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2304" y="1001964"/>
            <a:ext cx="6744732" cy="38318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dirty="0" smtClean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1. Win32 Disk Imager </a:t>
            </a:r>
            <a:r>
              <a:rPr lang="ko-KR" altLang="en-US" sz="2500" dirty="0" smtClean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다운로드 링크</a:t>
            </a:r>
            <a:endParaRPr lang="en-US" altLang="ko-KR" sz="2500" dirty="0" smtClean="0">
              <a:solidFill>
                <a:srgbClr val="222222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r>
              <a:rPr lang="en-US" altLang="ko-KR" dirty="0" smtClean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    </a:t>
            </a:r>
            <a:r>
              <a:rPr lang="en-US" altLang="ko-KR" dirty="0">
                <a:solidFill>
                  <a:srgbClr val="3269A0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http://sourceforge.net/projects/win32diskimager</a:t>
            </a:r>
            <a:r>
              <a:rPr lang="en-US" altLang="ko-KR" dirty="0" smtClean="0">
                <a:solidFill>
                  <a:srgbClr val="3269A0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/</a:t>
            </a:r>
            <a:endParaRPr lang="en-US" altLang="ko-KR" sz="2500" dirty="0" smtClean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endParaRPr lang="en-US" altLang="ko-KR" sz="2500" dirty="0" smtClean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r>
              <a:rPr lang="en-US" altLang="ko-KR" sz="25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2. Image File </a:t>
            </a:r>
            <a:r>
              <a:rPr lang="ko-KR" altLang="en-US" sz="25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클릭 후 </a:t>
            </a:r>
            <a:r>
              <a:rPr lang="ko-KR" altLang="en-US" sz="2500" dirty="0" err="1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라즈비안</a:t>
            </a:r>
            <a:r>
              <a:rPr lang="en-US" altLang="ko-KR" sz="25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(OS)</a:t>
            </a:r>
            <a:r>
              <a:rPr lang="ko-KR" altLang="en-US" sz="25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 선택</a:t>
            </a:r>
            <a:endParaRPr lang="en-US" altLang="ko-KR" sz="2500" dirty="0" smtClean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endParaRPr lang="en-US" altLang="ko-KR" sz="2500" dirty="0" smtClean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r>
              <a:rPr lang="en-US" altLang="ko-KR" sz="25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3. Device </a:t>
            </a:r>
            <a:r>
              <a:rPr lang="ko-KR" altLang="en-US" sz="25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클릭 후 </a:t>
            </a:r>
            <a:r>
              <a:rPr lang="en-US" altLang="ko-KR" sz="25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SD</a:t>
            </a:r>
            <a:r>
              <a:rPr lang="ko-KR" altLang="en-US" sz="25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카드 선택</a:t>
            </a:r>
            <a:endParaRPr lang="en-US" altLang="ko-KR" sz="2500" dirty="0" smtClean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endParaRPr lang="en-US" altLang="ko-KR" sz="2500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r>
              <a:rPr lang="en-US" altLang="ko-KR" sz="25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4. Write</a:t>
            </a:r>
            <a:r>
              <a:rPr lang="ko-KR" altLang="en-US" sz="2500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 </a:t>
            </a:r>
            <a:r>
              <a:rPr lang="ko-KR" altLang="en-US" sz="25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클릭</a:t>
            </a:r>
            <a:endParaRPr lang="en-US" altLang="ko-KR" sz="2500" dirty="0" smtClean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endParaRPr lang="en-US" altLang="ko-KR" sz="2500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r>
              <a:rPr lang="en-US" altLang="ko-KR" sz="25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5. </a:t>
            </a:r>
            <a:r>
              <a:rPr lang="ko-KR" altLang="en-US" sz="2500" dirty="0" smtClean="0">
                <a:latin typeface="a가을소풍M" panose="02020600000000000000" pitchFamily="18" charset="-127"/>
                <a:ea typeface="a가을소풍M" panose="02020600000000000000" pitchFamily="18" charset="-127"/>
              </a:rPr>
              <a:t>설치 완료</a:t>
            </a:r>
            <a:endParaRPr lang="en-US" altLang="ko-KR" sz="2500" dirty="0" smtClean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707" y="3448459"/>
            <a:ext cx="6789293" cy="313003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0191612" y="4047893"/>
            <a:ext cx="446651" cy="43489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593659" y="4047893"/>
            <a:ext cx="1195478" cy="43489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451915" y="5828371"/>
            <a:ext cx="1242105" cy="43489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24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43339" y="212643"/>
            <a:ext cx="11905323" cy="6432715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1642956" y="1874673"/>
            <a:ext cx="8906089" cy="3106800"/>
            <a:chOff x="1927011" y="1874673"/>
            <a:chExt cx="8906089" cy="310680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7011" y="1874673"/>
              <a:ext cx="3106800" cy="31068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470661" y="1952726"/>
              <a:ext cx="5362439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가을소풍M" pitchFamily="18" charset="-127"/>
                  <a:ea typeface="a가을소풍M" pitchFamily="18" charset="-127"/>
                </a:rPr>
                <a:t>초기 설정</a:t>
              </a:r>
              <a:endParaRPr lang="ko-KR" altLang="en-US" sz="9600" dirty="0">
                <a:solidFill>
                  <a:schemeClr val="tx1">
                    <a:lumMod val="85000"/>
                    <a:lumOff val="15000"/>
                  </a:schemeClr>
                </a:solidFill>
                <a:latin typeface="a가을소풍M" pitchFamily="18" charset="-127"/>
                <a:ea typeface="a가을소풍M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5045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36000" y="750272"/>
            <a:ext cx="11520000" cy="72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82304" y="42350"/>
            <a:ext cx="29867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23232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초기 설정</a:t>
            </a:r>
            <a:r>
              <a:rPr lang="ko-KR" altLang="en-US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23232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 </a:t>
            </a:r>
            <a:r>
              <a: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23232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_ </a:t>
            </a:r>
            <a:r>
              <a:rPr lang="ko-KR" altLang="en-US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23232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필수</a:t>
            </a:r>
            <a:endParaRPr lang="ko-KR" altLang="en-US" sz="3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323232"/>
              </a:solidFill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3008" b="834"/>
          <a:stretch/>
        </p:blipFill>
        <p:spPr>
          <a:xfrm>
            <a:off x="1027646" y="1065298"/>
            <a:ext cx="3948351" cy="35038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82304" y="1001964"/>
            <a:ext cx="5729454" cy="54784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dirty="0" smtClean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1. </a:t>
            </a:r>
          </a:p>
          <a:p>
            <a:endParaRPr lang="en-US" altLang="ko-KR" sz="2500" dirty="0">
              <a:solidFill>
                <a:srgbClr val="222222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r>
              <a:rPr lang="en-US" altLang="ko-KR" sz="2500" dirty="0" smtClean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2. Expand </a:t>
            </a:r>
            <a:r>
              <a:rPr lang="en-US" altLang="ko-KR" sz="2500" dirty="0" err="1" smtClean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Filesystem</a:t>
            </a:r>
            <a:endParaRPr lang="en-US" altLang="ko-KR" sz="2500" dirty="0" smtClean="0">
              <a:solidFill>
                <a:srgbClr val="222222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r>
              <a:rPr lang="en-US" altLang="ko-KR" sz="2500" dirty="0" smtClean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   - </a:t>
            </a:r>
            <a:r>
              <a:rPr lang="ko-KR" altLang="en-US" sz="2500" dirty="0" smtClean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초기 상태 </a:t>
            </a:r>
            <a:r>
              <a:rPr lang="en-US" altLang="ko-KR" sz="2500" dirty="0" smtClean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SD</a:t>
            </a:r>
            <a:r>
              <a:rPr lang="ko-KR" altLang="en-US" sz="2500" dirty="0" smtClean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카드 </a:t>
            </a:r>
            <a:r>
              <a:rPr lang="en-US" altLang="ko-KR" sz="2500" dirty="0" smtClean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2G</a:t>
            </a:r>
            <a:r>
              <a:rPr lang="ko-KR" altLang="en-US" sz="2500" dirty="0" smtClean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만 사용 가능</a:t>
            </a:r>
            <a:endParaRPr lang="en-US" altLang="ko-KR" sz="2500" dirty="0" smtClean="0">
              <a:solidFill>
                <a:srgbClr val="222222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r>
              <a:rPr lang="en-US" altLang="ko-KR" sz="2500" dirty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   - </a:t>
            </a:r>
            <a:r>
              <a:rPr lang="en-US" altLang="ko-KR" dirty="0">
                <a:solidFill>
                  <a:srgbClr val="3269A0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http://www.rasplay.org/?p=3786</a:t>
            </a:r>
            <a:endParaRPr lang="en-US" altLang="ko-KR" dirty="0">
              <a:solidFill>
                <a:srgbClr val="3269A0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endParaRPr lang="en-US" altLang="ko-KR" sz="2500" dirty="0" smtClean="0">
              <a:solidFill>
                <a:srgbClr val="222222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r>
              <a:rPr lang="en-US" altLang="ko-KR" sz="2500" dirty="0" smtClean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   Change User Password</a:t>
            </a:r>
          </a:p>
          <a:p>
            <a:r>
              <a:rPr lang="en-US" altLang="ko-KR" sz="2500" dirty="0" smtClean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   - </a:t>
            </a:r>
            <a:r>
              <a:rPr lang="ko-KR" altLang="en-US" sz="2500" dirty="0" smtClean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비밀번호 설정</a:t>
            </a:r>
            <a:endParaRPr lang="en-US" altLang="ko-KR" sz="2500" dirty="0" smtClean="0">
              <a:solidFill>
                <a:srgbClr val="222222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endParaRPr lang="en-US" altLang="ko-KR" sz="2500" dirty="0" smtClean="0">
              <a:solidFill>
                <a:srgbClr val="222222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r>
              <a:rPr lang="en-US" altLang="ko-KR" sz="2500" dirty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 </a:t>
            </a:r>
            <a:r>
              <a:rPr lang="en-US" altLang="ko-KR" sz="2500" dirty="0" smtClean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  </a:t>
            </a:r>
            <a:r>
              <a:rPr lang="en-US" altLang="ko-KR" sz="2500" dirty="0" err="1" smtClean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Internationalisation</a:t>
            </a:r>
            <a:r>
              <a:rPr lang="en-US" altLang="ko-KR" sz="2500" dirty="0" smtClean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 Options </a:t>
            </a:r>
          </a:p>
          <a:p>
            <a:r>
              <a:rPr lang="en-US" altLang="ko-KR" sz="2500" dirty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 </a:t>
            </a:r>
            <a:r>
              <a:rPr lang="en-US" altLang="ko-KR" sz="2500" dirty="0" smtClean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  - Locale</a:t>
            </a:r>
            <a:r>
              <a:rPr lang="ko-KR" altLang="en-US" sz="2500" dirty="0" smtClean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과 </a:t>
            </a:r>
            <a:r>
              <a:rPr lang="en-US" altLang="ko-KR" sz="2500" dirty="0" smtClean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Keyboard </a:t>
            </a:r>
            <a:r>
              <a:rPr lang="ko-KR" altLang="en-US" sz="2500" dirty="0" smtClean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설정</a:t>
            </a:r>
            <a:endParaRPr lang="en-US" altLang="ko-KR" sz="2500" dirty="0" smtClean="0">
              <a:solidFill>
                <a:srgbClr val="222222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r>
              <a:rPr lang="en-US" altLang="ko-KR" sz="2500" dirty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 </a:t>
            </a:r>
            <a:r>
              <a:rPr lang="en-US" altLang="ko-KR" sz="2500" dirty="0" smtClean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  - </a:t>
            </a:r>
            <a:r>
              <a:rPr lang="ko-KR" altLang="en-US" sz="2500" dirty="0" smtClean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프로그램 </a:t>
            </a:r>
            <a:r>
              <a:rPr lang="ko-KR" altLang="en-US" sz="2500" dirty="0" err="1" smtClean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이용시</a:t>
            </a:r>
            <a:r>
              <a:rPr lang="ko-KR" altLang="en-US" sz="2500" dirty="0" smtClean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 한글을</a:t>
            </a:r>
            <a:endParaRPr lang="en-US" altLang="ko-KR" sz="2500" dirty="0" smtClean="0">
              <a:solidFill>
                <a:srgbClr val="222222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r>
              <a:rPr lang="en-US" altLang="ko-KR" sz="2500" dirty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 </a:t>
            </a:r>
            <a:r>
              <a:rPr lang="en-US" altLang="ko-KR" sz="2500" dirty="0" smtClean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    </a:t>
            </a:r>
            <a:r>
              <a:rPr lang="ko-KR" altLang="en-US" sz="2500" dirty="0" smtClean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사용하기 위함</a:t>
            </a:r>
            <a:endParaRPr lang="en-US" altLang="ko-KR" sz="2500" dirty="0" smtClean="0">
              <a:solidFill>
                <a:srgbClr val="222222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r>
              <a:rPr lang="en-US" altLang="ko-KR" sz="2500" dirty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   - </a:t>
            </a:r>
            <a:r>
              <a:rPr lang="en-US" altLang="ko-KR" dirty="0">
                <a:solidFill>
                  <a:srgbClr val="3269A0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http://www.rasplay.org/?p=3786</a:t>
            </a:r>
            <a:endParaRPr lang="en-US" altLang="ko-KR" dirty="0">
              <a:solidFill>
                <a:srgbClr val="3269A0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587" y="1839950"/>
            <a:ext cx="5594413" cy="351395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261587" y="5726334"/>
            <a:ext cx="5673926" cy="7540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dirty="0" smtClean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# </a:t>
            </a:r>
            <a:r>
              <a:rPr lang="ko-KR" altLang="en-US" sz="2500" dirty="0" smtClean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설정에 관한 자세한 </a:t>
            </a:r>
            <a:r>
              <a:rPr lang="ko-KR" altLang="en-US" sz="2500" dirty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정보</a:t>
            </a:r>
            <a:endParaRPr lang="en-US" altLang="ko-KR" sz="2500" dirty="0">
              <a:solidFill>
                <a:srgbClr val="222222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r>
              <a:rPr lang="ko-KR" altLang="en-US" dirty="0" smtClean="0">
                <a:solidFill>
                  <a:srgbClr val="3269A0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http</a:t>
            </a:r>
            <a:r>
              <a:rPr lang="ko-KR" altLang="en-US" dirty="0">
                <a:solidFill>
                  <a:srgbClr val="3269A0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://blog.naver.com/rnc_ohm/40202572688</a:t>
            </a:r>
          </a:p>
        </p:txBody>
      </p:sp>
    </p:spTree>
    <p:extLst>
      <p:ext uri="{BB962C8B-B14F-4D97-AF65-F5344CB8AC3E}">
        <p14:creationId xmlns:p14="http://schemas.microsoft.com/office/powerpoint/2010/main" val="344095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82304" y="1001964"/>
            <a:ext cx="609462" cy="12464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dirty="0" smtClean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1. </a:t>
            </a:r>
          </a:p>
          <a:p>
            <a:endParaRPr lang="en-US" altLang="ko-KR" sz="2500" dirty="0">
              <a:solidFill>
                <a:srgbClr val="222222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r>
              <a:rPr lang="en-US" altLang="ko-KR" sz="2500" dirty="0" smtClean="0">
                <a:solidFill>
                  <a:srgbClr val="222222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2. </a:t>
            </a:r>
            <a:endParaRPr lang="en-US" altLang="ko-KR" dirty="0">
              <a:solidFill>
                <a:srgbClr val="3269A0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50738"/>
          <a:stretch/>
        </p:blipFill>
        <p:spPr>
          <a:xfrm>
            <a:off x="1027646" y="1065298"/>
            <a:ext cx="4139199" cy="35038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36000" y="750272"/>
            <a:ext cx="11520000" cy="72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82304" y="42350"/>
            <a:ext cx="37577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23232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초기 설정</a:t>
            </a:r>
            <a:r>
              <a:rPr lang="ko-KR" altLang="en-US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23232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 </a:t>
            </a:r>
            <a:r>
              <a: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23232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_ </a:t>
            </a:r>
            <a:r>
              <a:rPr lang="ko-KR" altLang="en-US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23232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업데이트</a:t>
            </a:r>
            <a:endParaRPr lang="ko-KR" altLang="en-US" sz="3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323232"/>
              </a:solidFill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pic>
        <p:nvPicPr>
          <p:cNvPr id="1026" name="Picture 2" descr="1. pi@raspberrypi: ~ (ssh)-2014-03-31 00-18-07-2014-03-31 00-18-09">
            <a:hlinkClick r:id="rId4"/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" t="25672" r="7763" b="414"/>
          <a:stretch/>
        </p:blipFill>
        <p:spPr bwMode="auto">
          <a:xfrm>
            <a:off x="1027646" y="1809672"/>
            <a:ext cx="8432801" cy="4783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02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535353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200" dirty="0">
            <a:latin typeface="a가을소풍M" pitchFamily="18" charset="-127"/>
            <a:ea typeface="a가을소풍M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535353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2681</TotalTime>
  <Words>266</Words>
  <Application>Microsoft Office PowerPoint</Application>
  <PresentationFormat>와이드스크린</PresentationFormat>
  <Paragraphs>96</Paragraphs>
  <Slides>15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KT&amp;G 상상제목 B</vt:lpstr>
      <vt:lpstr>Arial</vt:lpstr>
      <vt:lpstr>a가을소풍M</vt:lpstr>
      <vt:lpstr>맑은 고딕</vt:lpstr>
      <vt:lpstr>a가을소풍B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MoonDY</dc:creator>
  <cp:lastModifiedBy>문대영</cp:lastModifiedBy>
  <cp:revision>90</cp:revision>
  <dcterms:created xsi:type="dcterms:W3CDTF">2015-01-04T14:02:37Z</dcterms:created>
  <dcterms:modified xsi:type="dcterms:W3CDTF">2015-03-11T19:13:33Z</dcterms:modified>
</cp:coreProperties>
</file>