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9"/>
  </p:notesMasterIdLst>
  <p:sldIdLst>
    <p:sldId id="268" r:id="rId2"/>
    <p:sldId id="270" r:id="rId3"/>
    <p:sldId id="271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81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89" r:id="rId23"/>
    <p:sldId id="292" r:id="rId24"/>
    <p:sldId id="293" r:id="rId25"/>
    <p:sldId id="295" r:id="rId26"/>
    <p:sldId id="294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8" autoAdjust="0"/>
    <p:restoredTop sz="77709" autoAdjust="0"/>
  </p:normalViewPr>
  <p:slideViewPr>
    <p:cSldViewPr snapToGrid="0">
      <p:cViewPr varScale="1">
        <p:scale>
          <a:sx n="83" d="100"/>
          <a:sy n="8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04BB5-071E-4D7D-8AA1-B9B44377AF16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9918-5560-45FF-8544-3B167A3EC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5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2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8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5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4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3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11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74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5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8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0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8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9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3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4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7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2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2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69918-5560-45FF-8544-3B167A3EC1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07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4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25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4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1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8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59E1-F9E3-4F5A-85FD-8C6E2DAD8960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AF9AE9-26AE-47F0-94E4-5782F52B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8167" y="956734"/>
            <a:ext cx="7766936" cy="1646302"/>
          </a:xfrm>
        </p:spPr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8167" y="2603036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하이파이브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)2015/03/12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김도헌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김태욱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김환규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 훈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신혜수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6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혹시 모르니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재 시작 해줍니다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22" y="2550122"/>
            <a:ext cx="8668216" cy="10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을 실행합니다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-u </a:t>
            </a:r>
            <a:r>
              <a:rPr lang="ko-KR" altLang="en-US" dirty="0" smtClean="0"/>
              <a:t>옵션은 어느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로 들어갈 것인 지를 나타내는 것으로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계정으로 로그인합니다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-p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가 설정되어 있는 경우에 필요하다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설치할 때 비밀번호 설정을 했으므로 붙여주며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는 설치할 때 입력했던 것을 입력하면 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7" y="3928821"/>
            <a:ext cx="4470236" cy="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비밀번호를 잘못 입력하지 않았다면 아래와 같이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접속된 것을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51" y="2599160"/>
            <a:ext cx="8047225" cy="30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설치 시 기본적으로 생성되어 있는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들을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03" y="2520568"/>
            <a:ext cx="8554912" cy="19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생성하고 확인해본다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앞 장에서의 결과보다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더 많은 것을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52" y="2790402"/>
            <a:ext cx="8603606" cy="27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새로 생성한 </a:t>
            </a:r>
            <a:r>
              <a:rPr lang="en-US" altLang="ko-KR" dirty="0" smtClean="0"/>
              <a:t>bank</a:t>
            </a:r>
            <a:r>
              <a:rPr lang="ko-KR" altLang="en-US" dirty="0" smtClean="0"/>
              <a:t>를 사용해보자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아래와 같이 입력하면 해당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가 선택되었음을 알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15" y="2836761"/>
            <a:ext cx="8120869" cy="4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 smtClean="0"/>
              <a:t>bank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이 하나도 없음을 확인했다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/>
              <a:t>이번에는 </a:t>
            </a:r>
            <a:r>
              <a:rPr lang="en-US" altLang="ko-KR" dirty="0"/>
              <a:t>table</a:t>
            </a:r>
            <a:r>
              <a:rPr lang="ko-KR" altLang="en-US" dirty="0"/>
              <a:t>을 생성해보자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3" y="2820424"/>
            <a:ext cx="8657643" cy="4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학생 정보를 보관하는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하나 생성해보자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전공에 대한 정보를 저장하려고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65" y="2793418"/>
            <a:ext cx="8163737" cy="12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 smtClean="0"/>
              <a:t>student table</a:t>
            </a:r>
            <a:r>
              <a:rPr lang="ko-KR" altLang="en-US" dirty="0" smtClean="0"/>
              <a:t>의 생성 여부와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를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79" y="2527138"/>
            <a:ext cx="8294600" cy="35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r>
              <a:rPr lang="ko-KR" altLang="en-US" dirty="0" smtClean="0"/>
              <a:t>이 비어있음을 확인하였다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조원들의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전공을 넣어보자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왠지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불안하다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39" y="2547394"/>
            <a:ext cx="8586039" cy="427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39" y="3407798"/>
            <a:ext cx="8601602" cy="19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미리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상태를 최신으로 해놓고 시작하기 위해서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아래와 같이 명령어를 입력해줍니다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83" y="2829926"/>
            <a:ext cx="8335353" cy="2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확인이 필요하다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02" y="2562687"/>
            <a:ext cx="7816529" cy="39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문으로 내용을 살펴보자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한글이 깨진다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0" y="2479814"/>
            <a:ext cx="7924499" cy="21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을 종료한다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28" y="2556317"/>
            <a:ext cx="7880501" cy="6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앞에서 진행했던 설정환경으로 다시 들어간다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아래와 같이 바꾸어준다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01" y="2568271"/>
            <a:ext cx="7306083" cy="591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1" y="3691172"/>
            <a:ext cx="7306083" cy="7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28" y="2519855"/>
            <a:ext cx="7099628" cy="721056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역시 아래와 같이 바꾸어준다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28" y="3369169"/>
            <a:ext cx="7106057" cy="16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아래와 같이 바꾸어준다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77" y="2490195"/>
            <a:ext cx="7087633" cy="750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03" y="3368085"/>
            <a:ext cx="7062955" cy="9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아래와 같이 바꾸어준다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6" y="2584650"/>
            <a:ext cx="7572386" cy="4710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1" y="3195839"/>
            <a:ext cx="7572294" cy="5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재 시작을 한 뒤 해보면 바뀐 것을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5" y="2536664"/>
            <a:ext cx="6124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다음과 같은 화면이 나와요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마지막 줄이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최신의 상태를 유지하고 </a:t>
            </a:r>
            <a:r>
              <a:rPr lang="ko-KR" altLang="en-US" dirty="0" err="1" smtClean="0"/>
              <a:t>있는거에요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2160589"/>
            <a:ext cx="6115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아래와 같이 입력합니다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83" y="2596397"/>
            <a:ext cx="9499780" cy="2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다음과 같은 질문이 나오는데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입력해줍니다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2" y="2566698"/>
            <a:ext cx="9273478" cy="39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잠시 후에 아래와 같은 화면이 나오게 된다면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 비밀번호를 설정하는 부분이므로 입력해줍니다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02143" y="2806114"/>
            <a:ext cx="8976703" cy="3700575"/>
            <a:chOff x="1102143" y="2806114"/>
            <a:chExt cx="8976703" cy="370057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143" y="2806114"/>
              <a:ext cx="8976703" cy="3220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2143" y="3128210"/>
              <a:ext cx="8976703" cy="3378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한번 더 입력해줍니다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02142" y="2552114"/>
            <a:ext cx="8976704" cy="3040198"/>
            <a:chOff x="1102142" y="2552114"/>
            <a:chExt cx="8976704" cy="30401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143" y="2552114"/>
              <a:ext cx="8976703" cy="3220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2142" y="2874211"/>
              <a:ext cx="8976703" cy="271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8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설치가 완료되었다면 환경설정을 해야 할 것이 있으니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아래와 같이 입력하자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91" y="2813553"/>
            <a:ext cx="6089712" cy="2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명령어를 통해 한방에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584266" cy="3880773"/>
          </a:xfrm>
        </p:spPr>
        <p:txBody>
          <a:bodyPr/>
          <a:lstStyle/>
          <a:p>
            <a:r>
              <a:rPr lang="ko-KR" altLang="en-US" dirty="0" smtClean="0"/>
              <a:t>아래와 같은 부분을 찾아서 </a:t>
            </a:r>
            <a:r>
              <a:rPr lang="en-US" altLang="ko-KR" dirty="0" smtClean="0"/>
              <a:t>bind-address</a:t>
            </a:r>
            <a:r>
              <a:rPr lang="ko-KR" altLang="en-US" dirty="0" smtClean="0"/>
              <a:t>를 주석처리 해준다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아래와 같이 바꾸고 저장한다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bind-address </a:t>
            </a:r>
            <a:r>
              <a:rPr lang="ko-KR" altLang="en-US" dirty="0"/>
              <a:t>는 </a:t>
            </a:r>
            <a:r>
              <a:rPr lang="en-US" altLang="ko-KR" dirty="0"/>
              <a:t>127.0.0.1 </a:t>
            </a:r>
            <a:r>
              <a:rPr lang="ko-KR" altLang="en-US" dirty="0"/>
              <a:t>에서만 접속을 허용한다는 뜻 같다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아무리 </a:t>
            </a:r>
            <a:r>
              <a:rPr lang="ko-KR" altLang="en-US" dirty="0"/>
              <a:t>방화벽을 해제하고 </a:t>
            </a:r>
            <a:r>
              <a:rPr lang="ko-KR" altLang="en-US" dirty="0" smtClean="0"/>
              <a:t>사용 시 권한 </a:t>
            </a:r>
            <a:r>
              <a:rPr lang="ko-KR" altLang="en-US" dirty="0"/>
              <a:t>설정에서 접속 가능한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smtClean="0"/>
              <a:t>변경하더라도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부분을 </a:t>
            </a:r>
            <a:r>
              <a:rPr lang="ko-KR" altLang="en-US" dirty="0"/>
              <a:t>수정하지 않으면 소용이 없다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02" y="2529128"/>
            <a:ext cx="9088024" cy="920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2" y="3916021"/>
            <a:ext cx="9088024" cy="9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</TotalTime>
  <Words>297</Words>
  <Application>Microsoft Office PowerPoint</Application>
  <PresentationFormat>와이드스크린</PresentationFormat>
  <Paragraphs>79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HY그래픽M</vt:lpstr>
      <vt:lpstr>맑은 고딕</vt:lpstr>
      <vt:lpstr>Arial</vt:lpstr>
      <vt:lpstr>Trebuchet MS</vt:lpstr>
      <vt:lpstr>Wingdings 3</vt:lpstr>
      <vt:lpstr>패싯</vt:lpstr>
      <vt:lpstr>MySQL 설치 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명령어를 통해 한방에 설치하기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  <vt:lpstr>MySQL 예제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Sungjung</cp:lastModifiedBy>
  <cp:revision>64</cp:revision>
  <dcterms:created xsi:type="dcterms:W3CDTF">2015-03-09T00:42:57Z</dcterms:created>
  <dcterms:modified xsi:type="dcterms:W3CDTF">2015-03-11T22:20:48Z</dcterms:modified>
</cp:coreProperties>
</file>