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72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60FE6-DCB9-49DC-825C-F076892F7788}" type="datetimeFigureOut">
              <a:rPr lang="ko-KR" altLang="en-US" smtClean="0"/>
              <a:t>2015-03-11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03AEB-3E08-4428-9DD7-B28500800D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50110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60FE6-DCB9-49DC-825C-F076892F7788}" type="datetimeFigureOut">
              <a:rPr lang="ko-KR" altLang="en-US" smtClean="0"/>
              <a:t>2015-03-11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03AEB-3E08-4428-9DD7-B28500800D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0446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60FE6-DCB9-49DC-825C-F076892F7788}" type="datetimeFigureOut">
              <a:rPr lang="ko-KR" altLang="en-US" smtClean="0"/>
              <a:t>2015-03-11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03AEB-3E08-4428-9DD7-B28500800D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5100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60FE6-DCB9-49DC-825C-F076892F7788}" type="datetimeFigureOut">
              <a:rPr lang="ko-KR" altLang="en-US" smtClean="0"/>
              <a:t>2015-03-11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03AEB-3E08-4428-9DD7-B28500800DD7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307498" y="1497028"/>
            <a:ext cx="12192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5538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60FE6-DCB9-49DC-825C-F076892F7788}" type="datetimeFigureOut">
              <a:rPr lang="ko-KR" altLang="en-US" smtClean="0"/>
              <a:t>2015-03-11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03AEB-3E08-4428-9DD7-B28500800D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586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60FE6-DCB9-49DC-825C-F076892F7788}" type="datetimeFigureOut">
              <a:rPr lang="ko-KR" altLang="en-US" smtClean="0"/>
              <a:t>2015-03-11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03AEB-3E08-4428-9DD7-B28500800D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1840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60FE6-DCB9-49DC-825C-F076892F7788}" type="datetimeFigureOut">
              <a:rPr lang="ko-KR" altLang="en-US" smtClean="0"/>
              <a:t>2015-03-11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03AEB-3E08-4428-9DD7-B28500800D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5770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60FE6-DCB9-49DC-825C-F076892F7788}" type="datetimeFigureOut">
              <a:rPr lang="ko-KR" altLang="en-US" smtClean="0"/>
              <a:t>2015-03-11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03AEB-3E08-4428-9DD7-B28500800D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1621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60FE6-DCB9-49DC-825C-F076892F7788}" type="datetimeFigureOut">
              <a:rPr lang="ko-KR" altLang="en-US" smtClean="0"/>
              <a:t>2015-03-11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03AEB-3E08-4428-9DD7-B28500800D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4471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60FE6-DCB9-49DC-825C-F076892F7788}" type="datetimeFigureOut">
              <a:rPr lang="ko-KR" altLang="en-US" smtClean="0"/>
              <a:t>2015-03-11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03AEB-3E08-4428-9DD7-B28500800D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9582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60FE6-DCB9-49DC-825C-F076892F7788}" type="datetimeFigureOut">
              <a:rPr lang="ko-KR" altLang="en-US" smtClean="0"/>
              <a:t>2015-03-11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03AEB-3E08-4428-9DD7-B28500800D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7844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E60FE6-DCB9-49DC-825C-F076892F7788}" type="datetimeFigureOut">
              <a:rPr lang="ko-KR" altLang="en-US" smtClean="0"/>
              <a:t>2015-03-11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03AEB-3E08-4428-9DD7-B28500800D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0348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2335875"/>
            <a:ext cx="9144000" cy="1174087"/>
          </a:xfrm>
        </p:spPr>
        <p:txBody>
          <a:bodyPr/>
          <a:lstStyle/>
          <a:p>
            <a:r>
              <a:rPr lang="en-US" altLang="ko-KR" dirty="0" smtClean="0"/>
              <a:t>Raspberry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Node.js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4293553"/>
            <a:ext cx="9144000" cy="1655762"/>
          </a:xfrm>
        </p:spPr>
        <p:txBody>
          <a:bodyPr/>
          <a:lstStyle/>
          <a:p>
            <a:r>
              <a:rPr lang="ko-KR" altLang="en-US" dirty="0" smtClean="0"/>
              <a:t>국민대학교 </a:t>
            </a:r>
            <a:endParaRPr lang="en-US" altLang="ko-KR" dirty="0" smtClean="0"/>
          </a:p>
          <a:p>
            <a:r>
              <a:rPr lang="ko-KR" altLang="en-US" dirty="0" smtClean="0"/>
              <a:t>컴퓨터 공학부</a:t>
            </a:r>
            <a:endParaRPr lang="en-US" altLang="ko-KR" dirty="0" smtClean="0"/>
          </a:p>
          <a:p>
            <a:r>
              <a:rPr lang="en-US" altLang="ko-KR" dirty="0" smtClean="0"/>
              <a:t>4</a:t>
            </a:r>
            <a:r>
              <a:rPr lang="ko-KR" altLang="en-US" dirty="0" smtClean="0"/>
              <a:t>조 발표자 최 승 혁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457498" y="2342341"/>
            <a:ext cx="9277004" cy="1296786"/>
          </a:xfrm>
          <a:prstGeom prst="rect">
            <a:avLst/>
          </a:prstGeom>
          <a:noFill/>
          <a:ln w="76200" cmpd="dbl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0457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 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Install Node.js</a:t>
            </a:r>
          </a:p>
          <a:p>
            <a:r>
              <a:rPr lang="en-US" altLang="ko-KR" dirty="0" smtClean="0"/>
              <a:t>Test my script</a:t>
            </a:r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307498" y="1497028"/>
            <a:ext cx="12192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364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Node.js </a:t>
            </a:r>
            <a:r>
              <a:rPr lang="ko-KR" altLang="en-US" dirty="0" smtClean="0"/>
              <a:t>설치하기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Raspberry pi </a:t>
            </a:r>
            <a:r>
              <a:rPr lang="ko-KR" altLang="en-US" dirty="0" smtClean="0"/>
              <a:t>를 부팅 시킨다</a:t>
            </a:r>
            <a:r>
              <a:rPr lang="en-US" altLang="ko-KR" dirty="0" smtClean="0"/>
              <a:t>.&lt;ARM VERSION&gt;</a:t>
            </a:r>
          </a:p>
          <a:p>
            <a:r>
              <a:rPr lang="ko-KR" altLang="en-US" dirty="0" smtClean="0"/>
              <a:t>터미널 상에서 아래의 커맨드를 입력한다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err="1" smtClean="0"/>
              <a:t>wget</a:t>
            </a:r>
            <a:r>
              <a:rPr lang="en-US" altLang="ko-KR" dirty="0" smtClean="0"/>
              <a:t> http://node-arm.herokuapp.com/node_latest_armhf.deb</a:t>
            </a:r>
          </a:p>
          <a:p>
            <a:pPr lvl="1"/>
            <a:r>
              <a:rPr lang="en-US" altLang="ko-KR" dirty="0" err="1" smtClean="0"/>
              <a:t>Sudo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dpkg</a:t>
            </a:r>
            <a:r>
              <a:rPr lang="en-US" altLang="ko-KR" dirty="0" smtClean="0"/>
              <a:t> –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node_latest_armhf.deb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4783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설치 확인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377" y="1825625"/>
            <a:ext cx="7255245" cy="435133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43012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Test my script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콘솔로그 찍기</a:t>
            </a:r>
            <a:endParaRPr lang="en-US" altLang="ko-KR" dirty="0" smtClean="0"/>
          </a:p>
          <a:p>
            <a:r>
              <a:rPr lang="en-US" altLang="ko-KR" dirty="0" smtClean="0"/>
              <a:t>http </a:t>
            </a:r>
            <a:r>
              <a:rPr lang="ko-KR" altLang="en-US" dirty="0" smtClean="0"/>
              <a:t>서버 구동 및 확인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28336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Test my script –Log </a:t>
            </a:r>
            <a:r>
              <a:rPr lang="ko-KR" altLang="en-US" dirty="0" smtClean="0"/>
              <a:t>찍기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396540"/>
            <a:ext cx="4219575" cy="314325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3287" y="3071813"/>
            <a:ext cx="7962900" cy="3048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직사각형 6"/>
          <p:cNvSpPr/>
          <p:nvPr/>
        </p:nvSpPr>
        <p:spPr>
          <a:xfrm>
            <a:off x="885825" y="1864678"/>
            <a:ext cx="1892968" cy="39597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결 과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54761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Test my script – http </a:t>
            </a:r>
            <a:r>
              <a:rPr lang="ko-KR" altLang="en-US" dirty="0" smtClean="0"/>
              <a:t>서버 구동 </a:t>
            </a:r>
            <a:r>
              <a:rPr lang="en-US" altLang="ko-KR" dirty="0" smtClean="0"/>
              <a:t>Test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92" y="2398044"/>
            <a:ext cx="5262818" cy="43513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1993" y="2392698"/>
            <a:ext cx="6170048" cy="435668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직사각형 8"/>
          <p:cNvSpPr/>
          <p:nvPr/>
        </p:nvSpPr>
        <p:spPr>
          <a:xfrm>
            <a:off x="152792" y="1996727"/>
            <a:ext cx="1892968" cy="39597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결 과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3690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77</Words>
  <Application>Microsoft Office PowerPoint</Application>
  <PresentationFormat>와이드스크린</PresentationFormat>
  <Paragraphs>20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Raspberry에 Node.js설치</vt:lpstr>
      <vt:lpstr>목 차</vt:lpstr>
      <vt:lpstr>Node.js 설치하기</vt:lpstr>
      <vt:lpstr>설치 확인.</vt:lpstr>
      <vt:lpstr>Test my script</vt:lpstr>
      <vt:lpstr>Test my script –Log 찍기</vt:lpstr>
      <vt:lpstr>Test my script – http 서버 구동 Test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Raspberry에 Node.js설치</dc:title>
  <dc:creator>seunghyuk choi</dc:creator>
  <cp:lastModifiedBy>seunghyuk choi</cp:lastModifiedBy>
  <cp:revision>8</cp:revision>
  <dcterms:created xsi:type="dcterms:W3CDTF">2015-03-11T13:26:48Z</dcterms:created>
  <dcterms:modified xsi:type="dcterms:W3CDTF">2015-03-11T15:39:25Z</dcterms:modified>
</cp:coreProperties>
</file>