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4" r:id="rId4"/>
    <p:sldId id="275" r:id="rId5"/>
    <p:sldId id="276" r:id="rId6"/>
    <p:sldId id="278" r:id="rId7"/>
    <p:sldId id="277" r:id="rId8"/>
    <p:sldId id="279" r:id="rId9"/>
    <p:sldId id="27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84" autoAdjust="0"/>
  </p:normalViewPr>
  <p:slideViewPr>
    <p:cSldViewPr>
      <p:cViewPr varScale="1">
        <p:scale>
          <a:sx n="93" d="100"/>
          <a:sy n="93" d="100"/>
        </p:scale>
        <p:origin x="5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203.246.112.144:33810/" TargetMode="External"/><Relationship Id="rId2" Type="http://schemas.openxmlformats.org/officeDocument/2006/relationships/hyperlink" Target="http://ipecho.net/plai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71600" y="1260609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-150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Raspberry pi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592" y="2636912"/>
            <a:ext cx="4800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ea typeface="나눔명조" panose="02020603020101020101" pitchFamily="18" charset="-127"/>
              </a:rPr>
              <a:t>Advanced technology of system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131939" y="2636912"/>
            <a:ext cx="4816598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948537" y="5568255"/>
            <a:ext cx="3528392" cy="359539"/>
            <a:chOff x="5948536" y="5424239"/>
            <a:chExt cx="3528392" cy="359539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5948536" y="5445224"/>
              <a:ext cx="0" cy="338554"/>
            </a:xfrm>
            <a:prstGeom prst="line">
              <a:avLst/>
            </a:prstGeom>
            <a:ln w="22225">
              <a:gradFill>
                <a:gsLst>
                  <a:gs pos="46000">
                    <a:srgbClr val="ADAEAE"/>
                  </a:gs>
                  <a:gs pos="74200">
                    <a:srgbClr val="BCBDBD"/>
                  </a:gs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48536" y="5424239"/>
              <a:ext cx="3528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1">
                      <a:lumMod val="50000"/>
                    </a:schemeClr>
                  </a:solidFill>
                  <a:ea typeface="나눔명조" panose="02020603020101020101" pitchFamily="18" charset="-127"/>
                </a:rPr>
                <a:t>1</a:t>
              </a:r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en-US" altLang="ko-KR" sz="1600" dirty="0" smtClean="0">
                <a:solidFill>
                  <a:schemeClr val="accent1">
                    <a:lumMod val="50000"/>
                  </a:schemeClr>
                </a:solidFill>
                <a:ea typeface="나눔명조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47864" y="2113691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무작정 </a:t>
            </a:r>
            <a:r>
              <a:rPr lang="ko-KR" alt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따라하기</a:t>
            </a:r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800" b="1" dirty="0" smtClean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1866" y="2375301"/>
            <a:ext cx="1863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accent6">
                    <a:lumMod val="50000"/>
                  </a:schemeClr>
                </a:solidFill>
                <a:ea typeface="나눔명조" panose="02020603020101020101" pitchFamily="18" charset="-127"/>
              </a:rPr>
              <a:t>Ver</a:t>
            </a:r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  <a:ea typeface="나눔명조" panose="02020603020101020101" pitchFamily="18" charset="-127"/>
              </a:rPr>
              <a:t> 0.6</a:t>
            </a:r>
          </a:p>
        </p:txBody>
      </p: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67683" y="2348880"/>
            <a:ext cx="4680520" cy="3065165"/>
          </a:xfrm>
          <a:prstGeom prst="rect">
            <a:avLst/>
          </a:prstGeom>
          <a:blipFill dpi="0" rotWithShape="1">
            <a:blip r:embed="rId2">
              <a:alphaModFix amt="22000"/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03648" y="2636912"/>
            <a:ext cx="65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5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3. node.js</a:t>
            </a:r>
            <a:r>
              <a:rPr lang="ko-KR" altLang="en-US" sz="3200" b="1" spc="-15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로 웹 서버 기능 구현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27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92696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간단한 </a:t>
            </a:r>
            <a:r>
              <a:rPr lang="en-US" altLang="ko-KR" sz="3200" b="1" spc="-15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http </a:t>
            </a:r>
            <a:r>
              <a:rPr lang="ko-KR" altLang="en-US" sz="3200" b="1" spc="-15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웹 서버 구현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 smtClean="0"/>
              <a:t>fs = require(‘fs’); </a:t>
            </a:r>
            <a:r>
              <a:rPr lang="en-US" altLang="ko-KR" dirty="0" smtClean="0">
                <a:solidFill>
                  <a:schemeClr val="accent4"/>
                </a:solidFill>
              </a:rPr>
              <a:t>// fs(file system) </a:t>
            </a:r>
            <a:r>
              <a:rPr lang="ko-KR" altLang="en-US" dirty="0" smtClean="0">
                <a:solidFill>
                  <a:schemeClr val="accent4"/>
                </a:solidFill>
              </a:rPr>
              <a:t>모듈 획득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 err="1">
                <a:solidFill>
                  <a:schemeClr val="accent2"/>
                </a:solidFill>
              </a:rPr>
              <a:t>v</a:t>
            </a:r>
            <a:r>
              <a:rPr lang="en-US" altLang="ko-KR" dirty="0" err="1" smtClean="0">
                <a:solidFill>
                  <a:schemeClr val="accent2"/>
                </a:solidFill>
              </a:rPr>
              <a:t>ar</a:t>
            </a:r>
            <a:r>
              <a:rPr lang="en-US" altLang="ko-KR" dirty="0" smtClean="0"/>
              <a:t> index = </a:t>
            </a:r>
            <a:r>
              <a:rPr lang="en-US" altLang="ko-KR" dirty="0" err="1" smtClean="0"/>
              <a:t>fs.readFile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3"/>
                </a:solidFill>
              </a:rPr>
              <a:t>“index.html”</a:t>
            </a:r>
            <a:r>
              <a:rPr lang="en-US" altLang="ko-KR" dirty="0" smtClean="0"/>
              <a:t>); </a:t>
            </a:r>
            <a:r>
              <a:rPr lang="en-US" altLang="ko-KR" dirty="0" smtClean="0">
                <a:solidFill>
                  <a:schemeClr val="accent4"/>
                </a:solidFill>
              </a:rPr>
              <a:t>// “index.html” </a:t>
            </a:r>
            <a:r>
              <a:rPr lang="ko-KR" altLang="en-US" dirty="0" smtClean="0">
                <a:solidFill>
                  <a:schemeClr val="accent4"/>
                </a:solidFill>
              </a:rPr>
              <a:t>파일의 내용을 </a:t>
            </a:r>
            <a:r>
              <a:rPr lang="ko-KR" altLang="en-US" dirty="0" smtClean="0">
                <a:solidFill>
                  <a:schemeClr val="accent4"/>
                </a:solidFill>
              </a:rPr>
              <a:t>읽음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altLang="ko-KR" dirty="0" smtClean="0"/>
              <a:t> </a:t>
            </a:r>
            <a:r>
              <a:rPr lang="en-US" altLang="ko-KR" dirty="0" smtClean="0"/>
              <a:t>http = require(</a:t>
            </a:r>
            <a:r>
              <a:rPr lang="en-US" altLang="ko-KR" dirty="0" smtClean="0">
                <a:solidFill>
                  <a:schemeClr val="accent3"/>
                </a:solidFill>
              </a:rPr>
              <a:t>‘http’</a:t>
            </a:r>
            <a:r>
              <a:rPr lang="en-US" altLang="ko-KR" dirty="0" smtClean="0"/>
              <a:t>);  </a:t>
            </a:r>
            <a:r>
              <a:rPr lang="en-US" altLang="ko-KR" dirty="0" smtClean="0">
                <a:solidFill>
                  <a:schemeClr val="accent4"/>
                </a:solidFill>
              </a:rPr>
              <a:t>// node.js</a:t>
            </a:r>
            <a:r>
              <a:rPr lang="ko-KR" altLang="en-US" dirty="0" smtClean="0">
                <a:solidFill>
                  <a:schemeClr val="accent4"/>
                </a:solidFill>
              </a:rPr>
              <a:t>의 </a:t>
            </a:r>
            <a:r>
              <a:rPr lang="en-US" altLang="ko-KR" dirty="0" smtClean="0">
                <a:solidFill>
                  <a:schemeClr val="accent4"/>
                </a:solidFill>
              </a:rPr>
              <a:t>http </a:t>
            </a:r>
            <a:r>
              <a:rPr lang="ko-KR" altLang="en-US" dirty="0" smtClean="0">
                <a:solidFill>
                  <a:schemeClr val="accent4"/>
                </a:solidFill>
              </a:rPr>
              <a:t>모듈 획득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 err="1" smtClean="0"/>
              <a:t>http.createServer</a:t>
            </a:r>
            <a:r>
              <a:rPr lang="en-US" altLang="ko-KR" dirty="0" smtClean="0"/>
              <a:t>(function(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, res) { </a:t>
            </a:r>
            <a:r>
              <a:rPr lang="en-US" altLang="ko-KR" dirty="0" smtClean="0">
                <a:solidFill>
                  <a:schemeClr val="accent4"/>
                </a:solidFill>
              </a:rPr>
              <a:t>// http </a:t>
            </a:r>
            <a:r>
              <a:rPr lang="ko-KR" altLang="en-US" dirty="0" smtClean="0">
                <a:solidFill>
                  <a:schemeClr val="accent4"/>
                </a:solidFill>
              </a:rPr>
              <a:t>서버의 </a:t>
            </a:r>
            <a:r>
              <a:rPr lang="en-US" altLang="ko-KR" dirty="0" smtClean="0">
                <a:solidFill>
                  <a:schemeClr val="accent4"/>
                </a:solidFill>
              </a:rPr>
              <a:t>request </a:t>
            </a:r>
            <a:r>
              <a:rPr lang="ko-KR" altLang="en-US" dirty="0" err="1" smtClean="0">
                <a:solidFill>
                  <a:schemeClr val="accent4"/>
                </a:solidFill>
              </a:rPr>
              <a:t>핸들러</a:t>
            </a:r>
            <a:r>
              <a:rPr lang="ko-KR" altLang="en-US" dirty="0" smtClean="0">
                <a:solidFill>
                  <a:schemeClr val="accent4"/>
                </a:solidFill>
              </a:rPr>
              <a:t> 설정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res.writeHead</a:t>
            </a:r>
            <a:r>
              <a:rPr lang="en-US" altLang="ko-KR" dirty="0" smtClean="0"/>
              <a:t>(200, {</a:t>
            </a:r>
            <a:r>
              <a:rPr lang="en-US" altLang="ko-KR" dirty="0" smtClean="0">
                <a:solidFill>
                  <a:schemeClr val="accent3"/>
                </a:solidFill>
              </a:rPr>
              <a:t>“Content-Type”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“text/html”</a:t>
            </a:r>
            <a:r>
              <a:rPr lang="en-US" altLang="ko-KR" dirty="0" smtClean="0"/>
              <a:t>});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res.end</a:t>
            </a:r>
            <a:r>
              <a:rPr lang="en-US" altLang="ko-KR" dirty="0" smtClean="0"/>
              <a:t>(</a:t>
            </a:r>
            <a:r>
              <a:rPr lang="en-US" altLang="ko-KR" dirty="0" smtClean="0"/>
              <a:t>index</a:t>
            </a:r>
            <a:r>
              <a:rPr lang="en-US" altLang="ko-KR" dirty="0" smtClean="0"/>
              <a:t>); </a:t>
            </a:r>
            <a:r>
              <a:rPr lang="en-US" altLang="ko-KR" dirty="0" smtClean="0">
                <a:solidFill>
                  <a:schemeClr val="accent4"/>
                </a:solidFill>
              </a:rPr>
              <a:t>// </a:t>
            </a:r>
            <a:r>
              <a:rPr lang="ko-KR" altLang="en-US" dirty="0" smtClean="0">
                <a:solidFill>
                  <a:schemeClr val="accent4"/>
                </a:solidFill>
              </a:rPr>
              <a:t>페이지에 </a:t>
            </a:r>
            <a:r>
              <a:rPr lang="en-US" altLang="ko-KR" dirty="0" smtClean="0">
                <a:solidFill>
                  <a:schemeClr val="accent4"/>
                </a:solidFill>
              </a:rPr>
              <a:t>index.html </a:t>
            </a:r>
            <a:r>
              <a:rPr lang="ko-KR" altLang="en-US" dirty="0" smtClean="0">
                <a:solidFill>
                  <a:schemeClr val="accent4"/>
                </a:solidFill>
              </a:rPr>
              <a:t>파일 내용을 반영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 smtClean="0"/>
              <a:t>}).listen(port,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); </a:t>
            </a:r>
            <a:r>
              <a:rPr lang="en-US" altLang="ko-KR" dirty="0" smtClean="0">
                <a:solidFill>
                  <a:schemeClr val="accent4"/>
                </a:solidFill>
              </a:rPr>
              <a:t>// </a:t>
            </a:r>
            <a:r>
              <a:rPr lang="ko-KR" altLang="en-US" dirty="0" smtClean="0">
                <a:solidFill>
                  <a:schemeClr val="accent4"/>
                </a:solidFill>
              </a:rPr>
              <a:t>주어진 포트와 </a:t>
            </a:r>
            <a:r>
              <a:rPr lang="en-US" altLang="ko-KR" dirty="0" err="1" smtClean="0">
                <a:solidFill>
                  <a:schemeClr val="accent4"/>
                </a:solidFill>
              </a:rPr>
              <a:t>ip</a:t>
            </a:r>
            <a:r>
              <a:rPr lang="ko-KR" altLang="en-US" dirty="0" smtClean="0">
                <a:solidFill>
                  <a:schemeClr val="accent4"/>
                </a:solidFill>
              </a:rPr>
              <a:t>를 지정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0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92696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문제점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호스팅하려는</a:t>
            </a:r>
            <a:r>
              <a:rPr lang="ko-KR" altLang="en-US" dirty="0" smtClean="0"/>
              <a:t> 페이지에 이미지 파일 등 리소스가 포함되어 있거나</a:t>
            </a:r>
            <a:r>
              <a:rPr lang="en-US" altLang="ko-KR" dirty="0"/>
              <a:t> </a:t>
            </a:r>
            <a:r>
              <a:rPr lang="ko-KR" altLang="en-US" dirty="0" smtClean="0"/>
              <a:t>다른 자바스크립트 파일과 연동하여 </a:t>
            </a:r>
            <a:r>
              <a:rPr lang="en-US" altLang="ko-KR" dirty="0" smtClean="0"/>
              <a:t>dynamic page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만드려</a:t>
            </a:r>
            <a:r>
              <a:rPr lang="ko-KR" altLang="en-US" dirty="0" smtClean="0"/>
              <a:t>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및 자바스크립트 또한 </a:t>
            </a:r>
            <a:r>
              <a:rPr lang="en-US" altLang="ko-KR" dirty="0" smtClean="0"/>
              <a:t>“text/html”</a:t>
            </a:r>
            <a:r>
              <a:rPr lang="ko-KR" altLang="en-US" dirty="0" smtClean="0"/>
              <a:t>로 해석하므로 제대로 구동되지 않는다</a:t>
            </a:r>
            <a:r>
              <a:rPr lang="en-US" altLang="ko-KR" dirty="0" smtClean="0"/>
              <a:t>.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이미지는 이미지로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자바스크립트는 스크립트로 해석되어야 한다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2419688" cy="23801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40" y="4054000"/>
            <a:ext cx="4048690" cy="5525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03" y="4801443"/>
            <a:ext cx="403916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92696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해결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리소스를 해석하는 </a:t>
            </a:r>
            <a:r>
              <a:rPr lang="en-US" altLang="ko-KR" dirty="0" smtClean="0"/>
              <a:t>Content-Type</a:t>
            </a:r>
            <a:r>
              <a:rPr lang="ko-KR" altLang="en-US" dirty="0" smtClean="0"/>
              <a:t>을 파일의 </a:t>
            </a:r>
            <a:r>
              <a:rPr lang="ko-KR" altLang="en-US" dirty="0" err="1" smtClean="0"/>
              <a:t>확장자마다</a:t>
            </a:r>
            <a:r>
              <a:rPr lang="ko-KR" altLang="en-US" dirty="0" smtClean="0"/>
              <a:t> 다르게 주자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>
                <a:solidFill>
                  <a:schemeClr val="accent2"/>
                </a:solidFill>
              </a:rPr>
              <a:t>v</a:t>
            </a:r>
            <a:r>
              <a:rPr lang="en-US" altLang="ko-KR" dirty="0" err="1" smtClean="0">
                <a:solidFill>
                  <a:schemeClr val="accent2"/>
                </a:solidFill>
              </a:rPr>
              <a:t>ar</a:t>
            </a:r>
            <a:r>
              <a:rPr lang="en-US" altLang="ko-KR" dirty="0" smtClean="0"/>
              <a:t> http = require(</a:t>
            </a:r>
            <a:r>
              <a:rPr lang="en-US" altLang="ko-KR" dirty="0" smtClean="0">
                <a:solidFill>
                  <a:schemeClr val="accent3"/>
                </a:solidFill>
              </a:rPr>
              <a:t>‘htt</a:t>
            </a:r>
            <a:r>
              <a:rPr lang="en-US" altLang="ko-KR" dirty="0" smtClean="0">
                <a:solidFill>
                  <a:schemeClr val="accent3"/>
                </a:solidFill>
              </a:rPr>
              <a:t>p’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>
                <a:solidFill>
                  <a:schemeClr val="accent2"/>
                </a:solidFill>
              </a:rPr>
              <a:t>v</a:t>
            </a:r>
            <a:r>
              <a:rPr lang="en-US" altLang="ko-KR" dirty="0" err="1" smtClean="0">
                <a:solidFill>
                  <a:schemeClr val="accent2"/>
                </a:solidFill>
              </a:rPr>
              <a:t>ar</a:t>
            </a:r>
            <a:r>
              <a:rPr lang="en-US" altLang="ko-KR" dirty="0" smtClean="0"/>
              <a:t> fs = require(</a:t>
            </a:r>
            <a:r>
              <a:rPr lang="en-US" altLang="ko-KR" dirty="0" smtClean="0">
                <a:solidFill>
                  <a:schemeClr val="accent3"/>
                </a:solidFill>
              </a:rPr>
              <a:t>‘fs’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>
                <a:solidFill>
                  <a:schemeClr val="accent2"/>
                </a:solidFill>
              </a:rPr>
              <a:t>v</a:t>
            </a:r>
            <a:r>
              <a:rPr lang="en-US" altLang="ko-KR" dirty="0" err="1" smtClean="0">
                <a:solidFill>
                  <a:schemeClr val="accent2"/>
                </a:solidFill>
              </a:rPr>
              <a:t>ar</a:t>
            </a:r>
            <a:r>
              <a:rPr lang="en-US" altLang="ko-KR" dirty="0" smtClean="0"/>
              <a:t> path = require(</a:t>
            </a:r>
            <a:r>
              <a:rPr lang="en-US" altLang="ko-KR" dirty="0" smtClean="0">
                <a:solidFill>
                  <a:schemeClr val="accent3"/>
                </a:solidFill>
              </a:rPr>
              <a:t>‘path’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e</a:t>
            </a:r>
            <a:r>
              <a:rPr lang="en-US" altLang="ko-KR" dirty="0" smtClean="0"/>
              <a:t>xtensions = {</a:t>
            </a:r>
            <a:r>
              <a:rPr lang="en-US" altLang="ko-KR" dirty="0" smtClean="0">
                <a:solidFill>
                  <a:schemeClr val="accent4"/>
                </a:solidFill>
              </a:rPr>
              <a:t> // </a:t>
            </a:r>
            <a:r>
              <a:rPr lang="ko-KR" altLang="en-US" dirty="0" err="1" smtClean="0">
                <a:solidFill>
                  <a:schemeClr val="accent4"/>
                </a:solidFill>
              </a:rPr>
              <a:t>웹서버에서</a:t>
            </a:r>
            <a:r>
              <a:rPr lang="ko-KR" altLang="en-US" dirty="0" smtClean="0">
                <a:solidFill>
                  <a:schemeClr val="accent4"/>
                </a:solidFill>
              </a:rPr>
              <a:t> 보여줄 리소스를 포함한 </a:t>
            </a:r>
            <a:r>
              <a:rPr lang="ko-KR" altLang="en-US" dirty="0" err="1" smtClean="0">
                <a:solidFill>
                  <a:schemeClr val="accent4"/>
                </a:solidFill>
              </a:rPr>
              <a:t>확장자</a:t>
            </a:r>
            <a:r>
              <a:rPr lang="ko-KR" altLang="en-US" dirty="0" smtClean="0">
                <a:solidFill>
                  <a:schemeClr val="accent4"/>
                </a:solidFill>
              </a:rPr>
              <a:t> 등록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chemeClr val="accent3"/>
                </a:solidFill>
              </a:rPr>
              <a:t>“.html” 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chemeClr val="accent3"/>
                </a:solidFill>
              </a:rPr>
              <a:t> “text/html”</a:t>
            </a:r>
            <a:r>
              <a:rPr lang="en-US" altLang="ko-KR" dirty="0" smtClean="0"/>
              <a:t>,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   “.</a:t>
            </a:r>
            <a:r>
              <a:rPr lang="en-US" altLang="ko-KR" dirty="0" err="1" smtClean="0">
                <a:solidFill>
                  <a:schemeClr val="accent3"/>
                </a:solidFill>
              </a:rPr>
              <a:t>js</a:t>
            </a:r>
            <a:r>
              <a:rPr lang="en-US" altLang="ko-KR" dirty="0" smtClean="0">
                <a:solidFill>
                  <a:schemeClr val="accent3"/>
                </a:solidFill>
              </a:rPr>
              <a:t>” 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chemeClr val="accent3"/>
                </a:solidFill>
              </a:rPr>
              <a:t> “application/</a:t>
            </a:r>
            <a:r>
              <a:rPr lang="en-US" altLang="ko-KR" dirty="0" err="1" smtClean="0">
                <a:solidFill>
                  <a:schemeClr val="accent3"/>
                </a:solidFill>
              </a:rPr>
              <a:t>javascript</a:t>
            </a:r>
            <a:r>
              <a:rPr lang="en-US" altLang="ko-KR" dirty="0" smtClean="0">
                <a:solidFill>
                  <a:schemeClr val="accent3"/>
                </a:solidFill>
              </a:rPr>
              <a:t>”</a:t>
            </a:r>
            <a:r>
              <a:rPr lang="en-US" altLang="ko-KR" dirty="0" smtClean="0"/>
              <a:t>,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   “.</a:t>
            </a:r>
            <a:r>
              <a:rPr lang="en-US" altLang="ko-KR" dirty="0" err="1" smtClean="0">
                <a:solidFill>
                  <a:schemeClr val="accent3"/>
                </a:solidFill>
              </a:rPr>
              <a:t>png</a:t>
            </a:r>
            <a:r>
              <a:rPr lang="en-US" altLang="ko-KR" dirty="0" smtClean="0">
                <a:solidFill>
                  <a:schemeClr val="accent3"/>
                </a:solidFill>
              </a:rPr>
              <a:t>” 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chemeClr val="accent3"/>
                </a:solidFill>
              </a:rPr>
              <a:t> “image/</a:t>
            </a:r>
            <a:r>
              <a:rPr lang="en-US" altLang="ko-KR" dirty="0" err="1" smtClean="0">
                <a:solidFill>
                  <a:schemeClr val="accent3"/>
                </a:solidFill>
              </a:rPr>
              <a:t>png</a:t>
            </a:r>
            <a:r>
              <a:rPr lang="en-US" altLang="ko-KR" dirty="0" smtClean="0">
                <a:solidFill>
                  <a:schemeClr val="accent3"/>
                </a:solidFill>
              </a:rPr>
              <a:t>”</a:t>
            </a:r>
            <a:r>
              <a:rPr lang="en-US" altLang="ko-KR" dirty="0" smtClean="0"/>
              <a:t>,</a:t>
            </a:r>
          </a:p>
          <a:p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   “.jpg” 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chemeClr val="accent3"/>
                </a:solidFill>
              </a:rPr>
              <a:t> “image/</a:t>
            </a:r>
            <a:r>
              <a:rPr lang="en-US" altLang="ko-KR" dirty="0" err="1" smtClean="0">
                <a:solidFill>
                  <a:schemeClr val="accent3"/>
                </a:solidFill>
              </a:rPr>
              <a:t>jped</a:t>
            </a:r>
            <a:r>
              <a:rPr lang="en-US" altLang="ko-KR" dirty="0" smtClean="0">
                <a:solidFill>
                  <a:schemeClr val="accent3"/>
                </a:solidFill>
              </a:rPr>
              <a:t>”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1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92696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해결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function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reqHandler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</a:t>
            </a:r>
            <a:r>
              <a:rPr lang="en-US" altLang="ko-KR" dirty="0" smtClean="0"/>
              <a:t>, res) { </a:t>
            </a:r>
            <a:r>
              <a:rPr lang="en-US" altLang="ko-KR" dirty="0" smtClean="0">
                <a:solidFill>
                  <a:schemeClr val="accent4"/>
                </a:solidFill>
              </a:rPr>
              <a:t>// http </a:t>
            </a:r>
            <a:r>
              <a:rPr lang="ko-KR" altLang="en-US" dirty="0" smtClean="0">
                <a:solidFill>
                  <a:schemeClr val="accent4"/>
                </a:solidFill>
              </a:rPr>
              <a:t>서버의 </a:t>
            </a:r>
            <a:r>
              <a:rPr lang="en-US" altLang="ko-KR" dirty="0" smtClean="0">
                <a:solidFill>
                  <a:schemeClr val="accent4"/>
                </a:solidFill>
              </a:rPr>
              <a:t>request </a:t>
            </a:r>
            <a:r>
              <a:rPr lang="ko-KR" altLang="en-US" dirty="0" err="1" smtClean="0">
                <a:solidFill>
                  <a:schemeClr val="accent4"/>
                </a:solidFill>
              </a:rPr>
              <a:t>핸들러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chemeClr val="accent4"/>
                </a:solidFill>
              </a:rPr>
              <a:t>// http </a:t>
            </a:r>
            <a:r>
              <a:rPr lang="ko-KR" altLang="en-US" dirty="0" smtClean="0">
                <a:solidFill>
                  <a:schemeClr val="accent4"/>
                </a:solidFill>
              </a:rPr>
              <a:t>프로토콜을 통해 요청되는 파일의 </a:t>
            </a:r>
            <a:r>
              <a:rPr lang="en-US" altLang="ko-KR" dirty="0" smtClean="0">
                <a:solidFill>
                  <a:schemeClr val="accent4"/>
                </a:solidFill>
              </a:rPr>
              <a:t>path</a:t>
            </a:r>
            <a:r>
              <a:rPr lang="ko-KR" altLang="en-US" dirty="0" smtClean="0">
                <a:solidFill>
                  <a:schemeClr val="accent4"/>
                </a:solidFill>
              </a:rPr>
              <a:t>는 </a:t>
            </a:r>
            <a:r>
              <a:rPr lang="en-US" altLang="ko-KR" dirty="0" err="1" smtClean="0">
                <a:solidFill>
                  <a:schemeClr val="accent4"/>
                </a:solidFill>
              </a:rPr>
              <a:t>url</a:t>
            </a:r>
            <a:r>
              <a:rPr lang="ko-KR" altLang="en-US" dirty="0" smtClean="0">
                <a:solidFill>
                  <a:schemeClr val="accent4"/>
                </a:solidFill>
              </a:rPr>
              <a:t>을 통해 </a:t>
            </a:r>
            <a:r>
              <a:rPr lang="ko-KR" altLang="en-US" dirty="0" err="1" smtClean="0">
                <a:solidFill>
                  <a:schemeClr val="accent4"/>
                </a:solidFill>
              </a:rPr>
              <a:t>추출가능하다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 smtClean="0"/>
              <a:t>   </a:t>
            </a:r>
            <a:r>
              <a:rPr lang="en-US" altLang="ko-KR" dirty="0" err="1" smtClean="0">
                <a:solidFill>
                  <a:schemeClr val="accent2"/>
                </a:solidFill>
              </a:rPr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filePath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path.basename</a:t>
            </a:r>
            <a:r>
              <a:rPr lang="en-US" altLang="ko-KR" dirty="0" smtClean="0"/>
              <a:t>(req.url).split(</a:t>
            </a:r>
            <a:r>
              <a:rPr lang="en-US" altLang="ko-KR" dirty="0" smtClean="0">
                <a:solidFill>
                  <a:schemeClr val="accent3"/>
                </a:solidFill>
              </a:rPr>
              <a:t>“?”</a:t>
            </a:r>
            <a:r>
              <a:rPr lang="en-US" altLang="ko-KR" dirty="0" smtClean="0"/>
              <a:t>))[0] || </a:t>
            </a:r>
            <a:r>
              <a:rPr lang="en-US" altLang="ko-KR" dirty="0" smtClean="0">
                <a:solidFill>
                  <a:schemeClr val="accent3"/>
                </a:solidFill>
              </a:rPr>
              <a:t>“index.html”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>
                <a:solidFill>
                  <a:schemeClr val="accent2"/>
                </a:solidFill>
              </a:rPr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path.extname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filePath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chemeClr val="accent4"/>
                </a:solidFill>
              </a:rPr>
              <a:t>// </a:t>
            </a:r>
            <a:r>
              <a:rPr lang="ko-KR" altLang="en-US" dirty="0" smtClean="0">
                <a:solidFill>
                  <a:schemeClr val="accent4"/>
                </a:solidFill>
              </a:rPr>
              <a:t>파일의 내용을 </a:t>
            </a:r>
            <a:r>
              <a:rPr lang="en-US" altLang="ko-KR" dirty="0" err="1" smtClean="0">
                <a:solidFill>
                  <a:schemeClr val="accent4"/>
                </a:solidFill>
              </a:rPr>
              <a:t>respons</a:t>
            </a:r>
            <a:r>
              <a:rPr lang="ko-KR" altLang="en-US" dirty="0" smtClean="0">
                <a:solidFill>
                  <a:schemeClr val="accent4"/>
                </a:solidFill>
              </a:rPr>
              <a:t>로 보냄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 smtClean="0">
                <a:solidFill>
                  <a:schemeClr val="accent4"/>
                </a:solidFill>
              </a:rPr>
              <a:t>  // </a:t>
            </a:r>
            <a:r>
              <a:rPr lang="ko-KR" altLang="en-US" dirty="0" smtClean="0">
                <a:solidFill>
                  <a:schemeClr val="accent4"/>
                </a:solidFill>
              </a:rPr>
              <a:t>그리고 파일의 종류에 따라 </a:t>
            </a:r>
            <a:r>
              <a:rPr lang="en-US" altLang="ko-KR" dirty="0" smtClean="0">
                <a:solidFill>
                  <a:schemeClr val="accent4"/>
                </a:solidFill>
              </a:rPr>
              <a:t>Content-Type</a:t>
            </a:r>
            <a:r>
              <a:rPr lang="ko-KR" altLang="en-US" dirty="0" smtClean="0">
                <a:solidFill>
                  <a:schemeClr val="accent4"/>
                </a:solidFill>
              </a:rPr>
              <a:t>을 다르게 설정하여</a:t>
            </a:r>
            <a:r>
              <a:rPr lang="en-US" altLang="ko-KR" dirty="0" smtClean="0">
                <a:solidFill>
                  <a:schemeClr val="accent4"/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 smtClean="0">
                <a:solidFill>
                  <a:schemeClr val="accent4"/>
                </a:solidFill>
              </a:rPr>
              <a:t>  // page</a:t>
            </a:r>
            <a:r>
              <a:rPr lang="ko-KR" altLang="en-US" dirty="0" smtClean="0">
                <a:solidFill>
                  <a:schemeClr val="accent4"/>
                </a:solidFill>
              </a:rPr>
              <a:t>에 반영될 수 있도록 함</a:t>
            </a:r>
            <a:r>
              <a:rPr lang="en-US" altLang="ko-KR" dirty="0" smtClean="0">
                <a:solidFill>
                  <a:schemeClr val="accent4"/>
                </a:solidFill>
              </a:rPr>
              <a:t>!</a:t>
            </a:r>
            <a:r>
              <a:rPr lang="ko-KR" altLang="en-US" dirty="0" smtClean="0">
                <a:solidFill>
                  <a:schemeClr val="accent4"/>
                </a:solidFill>
              </a:rPr>
              <a:t>★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getFile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filePath</a:t>
            </a:r>
            <a:r>
              <a:rPr lang="en-US" altLang="ko-KR" dirty="0" smtClean="0"/>
              <a:t>, res, extensions[</a:t>
            </a:r>
            <a:r>
              <a:rPr lang="en-US" altLang="ko-KR" dirty="0" err="1" smtClean="0"/>
              <a:t>ext</a:t>
            </a:r>
            <a:r>
              <a:rPr lang="en-US" altLang="ko-KR" dirty="0" smtClean="0"/>
              <a:t>]);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http.createServer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reqHandler</a:t>
            </a:r>
            <a:r>
              <a:rPr lang="en-US" altLang="ko-KR" dirty="0" smtClean="0"/>
              <a:t>).listen(port);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9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92696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해결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988840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f</a:t>
            </a:r>
            <a:r>
              <a:rPr lang="en-US" altLang="ko-KR" dirty="0" smtClean="0">
                <a:solidFill>
                  <a:srgbClr val="7030A0"/>
                </a:solidFill>
              </a:rPr>
              <a:t>unction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filePath</a:t>
            </a:r>
            <a:r>
              <a:rPr lang="en-US" altLang="ko-KR" dirty="0" smtClean="0"/>
              <a:t>, res, </a:t>
            </a:r>
            <a:r>
              <a:rPr lang="en-US" altLang="ko-KR" dirty="0" err="1" smtClean="0"/>
              <a:t>contType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fs.exists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filePath</a:t>
            </a:r>
            <a:r>
              <a:rPr lang="en-US" altLang="ko-KR" dirty="0" smtClean="0"/>
              <a:t>, function(exists) { </a:t>
            </a:r>
            <a:r>
              <a:rPr lang="en-US" altLang="ko-KR" dirty="0" smtClean="0">
                <a:solidFill>
                  <a:schemeClr val="accent4"/>
                </a:solidFill>
              </a:rPr>
              <a:t>// </a:t>
            </a:r>
            <a:r>
              <a:rPr lang="en-US" altLang="ko-KR" dirty="0" err="1" smtClean="0">
                <a:solidFill>
                  <a:schemeClr val="accent4"/>
                </a:solidFill>
              </a:rPr>
              <a:t>filePath</a:t>
            </a:r>
            <a:r>
              <a:rPr lang="ko-KR" altLang="en-US" dirty="0" smtClean="0">
                <a:solidFill>
                  <a:schemeClr val="accent4"/>
                </a:solidFill>
              </a:rPr>
              <a:t>가 존재하는지 먼저 검사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if(exists) 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fs.readFile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filePath</a:t>
            </a:r>
            <a:r>
              <a:rPr lang="en-US" altLang="ko-KR" dirty="0" smtClean="0"/>
              <a:t>, function(err, contents) { </a:t>
            </a:r>
            <a:r>
              <a:rPr lang="en-US" altLang="ko-KR" dirty="0" smtClean="0">
                <a:solidFill>
                  <a:schemeClr val="accent4"/>
                </a:solidFill>
              </a:rPr>
              <a:t>// </a:t>
            </a:r>
            <a:r>
              <a:rPr lang="ko-KR" altLang="en-US" dirty="0" smtClean="0">
                <a:solidFill>
                  <a:schemeClr val="accent4"/>
                </a:solidFill>
              </a:rPr>
              <a:t>파일을 </a:t>
            </a:r>
            <a:r>
              <a:rPr lang="en-US" altLang="ko-KR" dirty="0" smtClean="0">
                <a:solidFill>
                  <a:schemeClr val="accent4"/>
                </a:solidFill>
              </a:rPr>
              <a:t>contents</a:t>
            </a:r>
            <a:r>
              <a:rPr lang="ko-KR" altLang="en-US" dirty="0" smtClean="0">
                <a:solidFill>
                  <a:schemeClr val="accent4"/>
                </a:solidFill>
              </a:rPr>
              <a:t>에 읽음</a:t>
            </a:r>
            <a:endParaRPr lang="en-US" altLang="ko-KR" dirty="0" smtClean="0">
              <a:solidFill>
                <a:schemeClr val="accent4"/>
              </a:solidFill>
            </a:endParaRPr>
          </a:p>
          <a:p>
            <a:r>
              <a:rPr lang="en-US" altLang="ko-KR" dirty="0"/>
              <a:t>	</a:t>
            </a:r>
            <a:r>
              <a:rPr lang="en-US" altLang="ko-KR" dirty="0" smtClean="0"/>
              <a:t>   if(!err) {</a:t>
            </a:r>
          </a:p>
          <a:p>
            <a:r>
              <a:rPr lang="en-US" altLang="ko-KR" dirty="0" smtClean="0"/>
              <a:t>	      </a:t>
            </a:r>
            <a:r>
              <a:rPr lang="en-US" altLang="ko-KR" dirty="0" err="1" smtClean="0"/>
              <a:t>res.writeHead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7030A0"/>
                </a:solidFill>
              </a:rPr>
              <a:t>200</a:t>
            </a:r>
            <a:r>
              <a:rPr lang="en-US" altLang="ko-KR" dirty="0" smtClean="0"/>
              <a:t>, {</a:t>
            </a:r>
            <a:r>
              <a:rPr lang="en-US" altLang="ko-KR" dirty="0" smtClean="0">
                <a:solidFill>
                  <a:schemeClr val="accent3"/>
                </a:solidFill>
              </a:rPr>
              <a:t>“Content-Type”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contType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         </a:t>
            </a:r>
            <a:r>
              <a:rPr lang="en-US" altLang="ko-KR" dirty="0" smtClean="0">
                <a:solidFill>
                  <a:schemeClr val="accent3"/>
                </a:solidFill>
              </a:rPr>
              <a:t>“Content-Length”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contents.length</a:t>
            </a:r>
            <a:r>
              <a:rPr lang="en-US" altLang="ko-KR" dirty="0" smtClean="0"/>
              <a:t>});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res.end</a:t>
            </a:r>
            <a:r>
              <a:rPr lang="en-US" altLang="ko-KR" dirty="0" smtClean="0"/>
              <a:t>(contents);</a:t>
            </a:r>
            <a:endParaRPr lang="en-US" altLang="ko-KR" dirty="0"/>
          </a:p>
          <a:p>
            <a:r>
              <a:rPr lang="en-US" altLang="ko-KR" dirty="0" smtClean="0"/>
              <a:t>	   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});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 smtClean="0"/>
              <a:t>   });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무조건 </a:t>
            </a:r>
            <a:r>
              <a:rPr lang="en-US" altLang="ko-KR" dirty="0" smtClean="0"/>
              <a:t>“</a:t>
            </a:r>
            <a:r>
              <a:rPr lang="en-US" altLang="ko-KR" dirty="0" smtClean="0"/>
              <a:t>Content-Type” : “text/html”</a:t>
            </a:r>
            <a:r>
              <a:rPr lang="ko-KR" altLang="en-US" dirty="0" smtClean="0"/>
              <a:t>이 아니라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 “Content-Type” :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변수</a:t>
            </a:r>
            <a:r>
              <a:rPr lang="ko-KR" altLang="en-US" dirty="0" smtClean="0"/>
              <a:t>인 것에 주목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3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92696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접속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988840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라즈베리파이가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역할을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외부에서 접속할 수 있도록 외부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알아야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같은 방법으로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$</a:t>
            </a:r>
            <a:r>
              <a:rPr lang="en-US" altLang="ko-KR" dirty="0" smtClean="0"/>
              <a:t>curl </a:t>
            </a:r>
            <a:r>
              <a:rPr lang="en-US" altLang="ko-KR" dirty="0" smtClean="0">
                <a:hlinkClick r:id="rId2"/>
              </a:rPr>
              <a:t>http://ipecho.net/plain</a:t>
            </a:r>
            <a:r>
              <a:rPr lang="en-US" altLang="ko-KR" dirty="0" smtClean="0"/>
              <a:t>; echo</a:t>
            </a:r>
          </a:p>
          <a:p>
            <a:r>
              <a:rPr lang="en-US" altLang="ko-KR" dirty="0" smtClean="0"/>
              <a:t>#example output## 203.246.112.144</a:t>
            </a:r>
          </a:p>
          <a:p>
            <a:endParaRPr lang="en-US" altLang="ko-KR" dirty="0"/>
          </a:p>
          <a:p>
            <a:r>
              <a:rPr lang="ko-KR" altLang="en-US" dirty="0" smtClean="0"/>
              <a:t>알아낸 외부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 서버 파일에서 지정한 포트로 브라우저를 접속하면 된다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http://203.246.112.144:33810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9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67683" y="2348880"/>
            <a:ext cx="4680520" cy="3065165"/>
          </a:xfrm>
          <a:prstGeom prst="rect">
            <a:avLst/>
          </a:prstGeom>
          <a:blipFill dpi="0" rotWithShape="1">
            <a:blip r:embed="rId2">
              <a:alphaModFix amt="22000"/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9792" y="2780928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pc="-15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감사합니다</a:t>
            </a:r>
            <a:endParaRPr lang="ko-KR" altLang="en-US" sz="54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13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385</Words>
  <Application>Microsoft Office PowerPoint</Application>
  <PresentationFormat>화면 슬라이드 쇼(4:3)</PresentationFormat>
  <Paragraphs>71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나눔명조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user</cp:lastModifiedBy>
  <cp:revision>61</cp:revision>
  <dcterms:created xsi:type="dcterms:W3CDTF">2014-03-25T16:54:31Z</dcterms:created>
  <dcterms:modified xsi:type="dcterms:W3CDTF">2015-03-18T10:42:02Z</dcterms:modified>
</cp:coreProperties>
</file>