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5" r:id="rId9"/>
    <p:sldId id="266" r:id="rId10"/>
    <p:sldId id="267" r:id="rId11"/>
    <p:sldId id="268" r:id="rId12"/>
    <p:sldId id="264" r:id="rId13"/>
    <p:sldId id="269" r:id="rId14"/>
    <p:sldId id="270" r:id="rId15"/>
    <p:sldId id="271" r:id="rId16"/>
    <p:sldId id="272" r:id="rId17"/>
    <p:sldId id="259" r:id="rId18"/>
    <p:sldId id="273" r:id="rId19"/>
    <p:sldId id="274" r:id="rId20"/>
    <p:sldId id="275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BE9-5DC7-4763-BE3D-30AC1CC87DB4}" type="datetimeFigureOut">
              <a:rPr lang="ko-KR" altLang="en-US" smtClean="0"/>
              <a:t>2015-03-16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929A-4082-4756-B3C1-877F8CD29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9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BE9-5DC7-4763-BE3D-30AC1CC87DB4}" type="datetimeFigureOut">
              <a:rPr lang="ko-KR" altLang="en-US" smtClean="0"/>
              <a:t>2015-03-16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929A-4082-4756-B3C1-877F8CD29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97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BE9-5DC7-4763-BE3D-30AC1CC87DB4}" type="datetimeFigureOut">
              <a:rPr lang="ko-KR" altLang="en-US" smtClean="0"/>
              <a:t>2015-03-16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929A-4082-4756-B3C1-877F8CD29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74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BE9-5DC7-4763-BE3D-30AC1CC87DB4}" type="datetimeFigureOut">
              <a:rPr lang="ko-KR" altLang="en-US" smtClean="0"/>
              <a:t>2015-03-16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929A-4082-4756-B3C1-877F8CD29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5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BE9-5DC7-4763-BE3D-30AC1CC87DB4}" type="datetimeFigureOut">
              <a:rPr lang="ko-KR" altLang="en-US" smtClean="0"/>
              <a:t>2015-03-16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929A-4082-4756-B3C1-877F8CD29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56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BE9-5DC7-4763-BE3D-30AC1CC87DB4}" type="datetimeFigureOut">
              <a:rPr lang="ko-KR" altLang="en-US" smtClean="0"/>
              <a:t>2015-03-16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929A-4082-4756-B3C1-877F8CD29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6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BE9-5DC7-4763-BE3D-30AC1CC87DB4}" type="datetimeFigureOut">
              <a:rPr lang="ko-KR" altLang="en-US" smtClean="0"/>
              <a:t>2015-03-16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929A-4082-4756-B3C1-877F8CD29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1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BE9-5DC7-4763-BE3D-30AC1CC87DB4}" type="datetimeFigureOut">
              <a:rPr lang="ko-KR" altLang="en-US" smtClean="0"/>
              <a:t>2015-03-16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929A-4082-4756-B3C1-877F8CD29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0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BE9-5DC7-4763-BE3D-30AC1CC87DB4}" type="datetimeFigureOut">
              <a:rPr lang="ko-KR" altLang="en-US" smtClean="0"/>
              <a:t>2015-03-16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929A-4082-4756-B3C1-877F8CD29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BE9-5DC7-4763-BE3D-30AC1CC87DB4}" type="datetimeFigureOut">
              <a:rPr lang="ko-KR" altLang="en-US" smtClean="0"/>
              <a:t>2015-03-16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929A-4082-4756-B3C1-877F8CD29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92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BE9-5DC7-4763-BE3D-30AC1CC87DB4}" type="datetimeFigureOut">
              <a:rPr lang="ko-KR" altLang="en-US" smtClean="0"/>
              <a:t>2015-03-16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929A-4082-4756-B3C1-877F8CD29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2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4DBE9-5DC7-4763-BE3D-30AC1CC87DB4}" type="datetimeFigureOut">
              <a:rPr lang="ko-KR" altLang="en-US" smtClean="0"/>
              <a:t>2015-03-16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929A-4082-4756-B3C1-877F8CD29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realvnc.com/download/view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iringpi.com/download-and-install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aspberrypi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aspberrypi.org/documentation/installation/installing-images/README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시스템 최신기술 </a:t>
            </a:r>
            <a:r>
              <a:rPr lang="en-US" altLang="ko-KR" dirty="0" smtClean="0"/>
              <a:t>Part1</a:t>
            </a:r>
            <a:br>
              <a:rPr lang="en-US" altLang="ko-KR" dirty="0" smtClean="0"/>
            </a:br>
            <a:r>
              <a:rPr lang="en-US" altLang="ko-KR" sz="4000" dirty="0" smtClean="0"/>
              <a:t>(Valve God </a:t>
            </a:r>
            <a:r>
              <a:rPr lang="ko-KR" altLang="en-US" sz="4000" dirty="0" smtClean="0"/>
              <a:t>제작과정 무작정 따라 하기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임은진 교수님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김규호 강사님</a:t>
            </a:r>
            <a:endParaRPr lang="en-US" altLang="ko-KR" dirty="0" smtClean="0"/>
          </a:p>
          <a:p>
            <a:r>
              <a:rPr lang="ko-KR" altLang="en-US" dirty="0" smtClean="0"/>
              <a:t>국민대학교 컴퓨터공학부 박성우</a:t>
            </a:r>
            <a:endParaRPr lang="en-US" altLang="ko-KR" dirty="0" smtClean="0"/>
          </a:p>
          <a:p>
            <a:r>
              <a:rPr lang="en-US" altLang="ko-KR" dirty="0" smtClean="0"/>
              <a:t>2015.03.09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13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시스템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58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5-2-2. </a:t>
            </a:r>
            <a:r>
              <a:rPr lang="en-US" altLang="ko-KR" dirty="0" err="1" smtClean="0"/>
              <a:t>Timezone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Asia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Seoul</a:t>
            </a:r>
            <a:r>
              <a:rPr lang="ko-KR" altLang="en-US" dirty="0" smtClean="0"/>
              <a:t>로 설정한다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5-2-3. Keyboard Layout</a:t>
            </a:r>
            <a:r>
              <a:rPr lang="ko-KR" altLang="en-US" dirty="0" smtClean="0"/>
              <a:t>은 키보드 장치에 따라 설정해주도록 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35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시스템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58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5-3. </a:t>
            </a:r>
            <a:r>
              <a:rPr lang="en-US" altLang="ko-KR" dirty="0" err="1"/>
              <a:t>config</a:t>
            </a:r>
            <a:r>
              <a:rPr lang="ko-KR" altLang="en-US" dirty="0"/>
              <a:t>화면의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항목은 사용하고자 하는 기능들을 </a:t>
            </a:r>
            <a:r>
              <a:rPr lang="en-US" altLang="ko-KR" dirty="0" smtClean="0"/>
              <a:t>enable </a:t>
            </a:r>
            <a:r>
              <a:rPr lang="ko-KR" altLang="en-US" dirty="0" smtClean="0"/>
              <a:t>시킬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우선은 가장 기본적인 설정인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왜냐하면 계속해서 모니터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마우스를 통해 유선으로 작업하면 번거로우므로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원격접속설정 환경을 </a:t>
            </a:r>
            <a:r>
              <a:rPr lang="ko-KR" altLang="en-US" dirty="0" err="1" smtClean="0"/>
              <a:t>셋팅하기</a:t>
            </a:r>
            <a:r>
              <a:rPr lang="ko-KR" altLang="en-US" dirty="0" smtClean="0"/>
              <a:t> 위해 </a:t>
            </a:r>
            <a:r>
              <a:rPr lang="en-US" altLang="ko-KR" dirty="0" smtClean="0"/>
              <a:t>SSH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enable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3620022"/>
            <a:ext cx="9544050" cy="290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시스템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설정이 끝났으면</a:t>
            </a:r>
            <a:r>
              <a:rPr lang="en-US" altLang="ko-KR" dirty="0"/>
              <a:t> </a:t>
            </a:r>
            <a:r>
              <a:rPr lang="ko-KR" altLang="en-US" dirty="0" smtClean="0"/>
              <a:t>계정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초기 아이디와 비밀번호는 </a:t>
            </a:r>
            <a:r>
              <a:rPr lang="en-US" altLang="ko-KR" dirty="0" smtClean="0"/>
              <a:t>pi // raspberry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smtClean="0"/>
              <a:t>이후 원격접속환경을 설정하기 위해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Wifi</a:t>
            </a:r>
            <a:r>
              <a:rPr lang="ko-KR" altLang="en-US" dirty="0" smtClean="0"/>
              <a:t>동글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유선</a:t>
            </a:r>
            <a:r>
              <a:rPr lang="en-US" altLang="ko-KR" dirty="0" smtClean="0"/>
              <a:t>(LAN </a:t>
            </a:r>
            <a:r>
              <a:rPr lang="ko-KR" altLang="en-US" dirty="0" smtClean="0"/>
              <a:t>케이블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연결한다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나는 </a:t>
            </a:r>
            <a:r>
              <a:rPr lang="en-US" altLang="ko-KR" dirty="0" err="1" smtClean="0"/>
              <a:t>Wifi</a:t>
            </a:r>
            <a:r>
              <a:rPr lang="ko-KR" altLang="en-US" dirty="0" smtClean="0"/>
              <a:t>를 이용한 무선접속은 불안정하기도 하고</a:t>
            </a:r>
            <a:r>
              <a:rPr lang="en-US" altLang="ko-KR" dirty="0" smtClean="0"/>
              <a:t>, AP</a:t>
            </a:r>
            <a:r>
              <a:rPr lang="ko-KR" altLang="en-US" dirty="0" smtClean="0"/>
              <a:t>에 접속할 때마다 </a:t>
            </a:r>
            <a:r>
              <a:rPr lang="en-US" altLang="ko-KR" dirty="0" smtClean="0"/>
              <a:t>IP</a:t>
            </a:r>
            <a:r>
              <a:rPr lang="ko-KR" altLang="en-US" dirty="0" smtClean="0"/>
              <a:t>가 달라지는 불편함이 있기 때문에 유선으로 환경을 설정하였고 고정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이용하였다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73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시스템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8. </a:t>
            </a:r>
            <a:r>
              <a:rPr lang="ko-KR" altLang="en-US" dirty="0" smtClean="0"/>
              <a:t>고정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설정을 위해서는 </a:t>
            </a:r>
            <a:r>
              <a:rPr lang="ko-KR" altLang="en-US" dirty="0"/>
              <a:t>변경을 위해선 두 가지</a:t>
            </a:r>
            <a:r>
              <a:rPr lang="en-US" altLang="ko-KR" dirty="0"/>
              <a:t>(</a:t>
            </a:r>
            <a:r>
              <a:rPr lang="en-US" altLang="ko-KR" u="sng" dirty="0"/>
              <a:t>interfaces</a:t>
            </a:r>
            <a:r>
              <a:rPr lang="en-US" altLang="ko-KR" dirty="0"/>
              <a:t>, </a:t>
            </a:r>
            <a:r>
              <a:rPr lang="en-US" altLang="ko-KR" u="sng" dirty="0" err="1"/>
              <a:t>resolv.conf</a:t>
            </a:r>
            <a:r>
              <a:rPr lang="en-US" altLang="ko-KR" dirty="0"/>
              <a:t>) </a:t>
            </a:r>
            <a:r>
              <a:rPr lang="ko-KR" altLang="en-US" dirty="0"/>
              <a:t>파일을 변경 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먼저 </a:t>
            </a:r>
            <a:r>
              <a:rPr lang="en-US" altLang="ko-KR" dirty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/network/interfaces</a:t>
            </a:r>
            <a:r>
              <a:rPr lang="ko-KR" altLang="en-US" dirty="0" smtClean="0"/>
              <a:t>의 내용을 수정해야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2050" name="Picture 2" descr="ne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67675"/>
            <a:ext cx="5512496" cy="327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34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시스템 준비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90388" y="1885654"/>
            <a:ext cx="7327727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onda"/>
              </a:rPr>
              <a:t># </a:t>
            </a:r>
            <a:r>
              <a:rPr kumimoji="0" lang="ko-KR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onda"/>
              </a:rPr>
              <a:t>고정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onda"/>
              </a:rPr>
              <a:t>IP </a:t>
            </a:r>
            <a:r>
              <a:rPr kumimoji="0" lang="ko-KR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onda"/>
              </a:rPr>
              <a:t>설정하기</a:t>
            </a:r>
            <a:endParaRPr kumimoji="0" lang="ko-KR" sz="20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o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onda"/>
              </a:rPr>
              <a:t> </a:t>
            </a:r>
            <a:endParaRPr kumimoji="0" 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latinLnBrk="0"/>
            <a:r>
              <a:rPr lang="en-US" altLang="ko-KR" sz="2000" dirty="0" smtClean="0"/>
              <a:t>auto lo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/>
            <a:r>
              <a:rPr lang="ko-KR" altLang="ko-KR" sz="2000" dirty="0"/>
              <a:t>auto eth0</a:t>
            </a:r>
            <a:endParaRPr lang="en-US" altLang="ko-KR" sz="2000" dirty="0"/>
          </a:p>
          <a:p>
            <a:pPr lvl="0" latinLnBrk="0"/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latinLnBrk="0"/>
            <a:r>
              <a:rPr lang="ko-KR" altLang="ko-KR" sz="2000" dirty="0"/>
              <a:t>iface lo inet loopback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iface eth0 inet static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[ip</a:t>
            </a:r>
            <a:r>
              <a:rPr kumimoji="0" 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주소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[ip</a:t>
            </a:r>
            <a:r>
              <a:rPr kumimoji="0" 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주소에 마지막을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latinLnBrk="0"/>
            <a:r>
              <a:rPr lang="ko-KR" altLang="ko-KR" sz="2000" dirty="0"/>
              <a:t>broadcast [ip주소에 마지막을 </a:t>
            </a:r>
            <a:r>
              <a:rPr lang="en-US" altLang="ko-KR" sz="2000" dirty="0"/>
              <a:t>255</a:t>
            </a:r>
            <a:r>
              <a:rPr lang="ko-KR" altLang="ko-KR" sz="2000" dirty="0"/>
              <a:t>로]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netmask [</a:t>
            </a:r>
            <a:r>
              <a:rPr kumimoji="0" 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서브넷마스크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gateway [</a:t>
            </a:r>
            <a:r>
              <a:rPr kumimoji="0" 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기본 </a:t>
            </a:r>
            <a:r>
              <a:rPr kumimoji="0" 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게이트웨이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보통 </a:t>
            </a:r>
            <a:r>
              <a:rPr lang="ko-KR" altLang="ko-KR" sz="2000" dirty="0" smtClean="0"/>
              <a:t>ip</a:t>
            </a:r>
            <a:r>
              <a:rPr lang="ko-KR" altLang="ko-KR" sz="2000" dirty="0"/>
              <a:t>주소에 마지막을 </a:t>
            </a:r>
            <a:r>
              <a:rPr lang="en-US" altLang="ko-KR" sz="2000" dirty="0"/>
              <a:t>1</a:t>
            </a:r>
            <a:r>
              <a:rPr lang="ko-KR" altLang="ko-KR" sz="2000" dirty="0" smtClean="0"/>
              <a:t>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시스템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resolv.conf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아래와 같이 수정하고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reboot</a:t>
            </a:r>
          </a:p>
          <a:p>
            <a:pPr marL="0" indent="0">
              <a:buNone/>
            </a:pPr>
            <a:r>
              <a:rPr lang="ko-KR" altLang="en-US" dirty="0" smtClean="0"/>
              <a:t>명령어를 통해 </a:t>
            </a:r>
            <a:r>
              <a:rPr lang="en-US" altLang="ko-KR" dirty="0" smtClean="0"/>
              <a:t>OS</a:t>
            </a:r>
            <a:r>
              <a:rPr lang="ko-KR" altLang="en-US" dirty="0" smtClean="0"/>
              <a:t>를 재 시작한다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0242" name="Picture 2" descr="net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5642"/>
            <a:ext cx="63817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8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시스템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9. </a:t>
            </a:r>
            <a:r>
              <a:rPr lang="ko-KR" altLang="en-US" dirty="0" smtClean="0"/>
              <a:t>원격 접속은 </a:t>
            </a:r>
            <a:r>
              <a:rPr lang="en-US" altLang="ko-KR" dirty="0" smtClean="0"/>
              <a:t>CUI, GUI</a:t>
            </a:r>
            <a:r>
              <a:rPr lang="ko-KR" altLang="en-US" dirty="0" smtClean="0"/>
              <a:t>환경 모두를 설정할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CUI</a:t>
            </a:r>
            <a:r>
              <a:rPr lang="ko-KR" altLang="en-US" dirty="0" smtClean="0"/>
              <a:t>환경은 호스트 컴퓨터에서 </a:t>
            </a:r>
            <a:r>
              <a:rPr lang="en-US" altLang="ko-KR" dirty="0" smtClean="0"/>
              <a:t>Putty</a:t>
            </a:r>
            <a:r>
              <a:rPr lang="ko-KR" altLang="en-US" dirty="0" smtClean="0"/>
              <a:t>를 다운받고 실행하여 앞에서 설정한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22</a:t>
            </a:r>
            <a:r>
              <a:rPr lang="ko-KR" altLang="en-US" dirty="0" smtClean="0"/>
              <a:t>번 포트를 지정하여 접속하면 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3206662"/>
            <a:ext cx="4848225" cy="35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1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시스템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GUI</a:t>
            </a:r>
            <a:r>
              <a:rPr lang="ko-KR" altLang="en-US" dirty="0" smtClean="0"/>
              <a:t>환경은 </a:t>
            </a:r>
            <a:r>
              <a:rPr lang="en-US" altLang="ko-KR" dirty="0" smtClean="0"/>
              <a:t>RASPBIAN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tightVNC</a:t>
            </a:r>
            <a:r>
              <a:rPr lang="ko-KR" altLang="en-US" dirty="0" smtClean="0"/>
              <a:t>을 설정한다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tightvncserver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명령어를 통해 </a:t>
            </a:r>
            <a:r>
              <a:rPr lang="en-US" altLang="ko-KR" dirty="0" err="1" smtClean="0"/>
              <a:t>tightvncserver</a:t>
            </a:r>
            <a:r>
              <a:rPr lang="ko-KR" altLang="en-US" dirty="0" smtClean="0"/>
              <a:t>를 설치하고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vncserver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명령어를 실행하면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 처럼 </a:t>
            </a:r>
            <a:r>
              <a:rPr lang="en-US" altLang="ko-KR" dirty="0" err="1" smtClean="0"/>
              <a:t>vnc</a:t>
            </a:r>
            <a:r>
              <a:rPr lang="ko-KR" altLang="en-US" dirty="0" smtClean="0"/>
              <a:t>서버 비밀번호를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설정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482" y="4303952"/>
            <a:ext cx="5090786" cy="24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1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시스템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이후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tulpn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명령어를 통해 현재 네트워크 상태를 볼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err="1" smtClean="0"/>
              <a:t>Xtightvnc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프로그램이 </a:t>
            </a:r>
            <a:r>
              <a:rPr lang="en-US" altLang="ko-KR" dirty="0" smtClean="0"/>
              <a:t>5901, 6001 </a:t>
            </a:r>
            <a:r>
              <a:rPr lang="ko-KR" altLang="en-US" dirty="0" smtClean="0"/>
              <a:t>포트에서 동작하고 있는 것을 확인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25" y="4767263"/>
            <a:ext cx="74580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3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시스템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파이로 원격접속을 시도할 클라이언트 컴퓨터에는 </a:t>
            </a:r>
            <a:r>
              <a:rPr lang="en-US" altLang="ko-KR" dirty="0" err="1" smtClean="0"/>
              <a:t>RealVNCViewer</a:t>
            </a:r>
            <a:r>
              <a:rPr lang="ko-KR" altLang="en-US" dirty="0" smtClean="0"/>
              <a:t>를 설치하고 실행한다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://www.realvnc.com/download/viewer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라즈베리파이의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와 앞에서 확인한 </a:t>
            </a:r>
            <a:r>
              <a:rPr lang="en-US" altLang="ko-KR" dirty="0" err="1" smtClean="0"/>
              <a:t>tightvnc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포트번호를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아이피</a:t>
            </a:r>
            <a:r>
              <a:rPr lang="en-US" altLang="ko-KR" dirty="0" smtClean="0"/>
              <a:t>::5901</a:t>
            </a:r>
            <a:r>
              <a:rPr lang="ko-KR" altLang="en-US" dirty="0" smtClean="0"/>
              <a:t>로 입력하고 연결한다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56318"/>
            <a:ext cx="4114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9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시스템 준비</a:t>
            </a:r>
          </a:p>
          <a:p>
            <a:r>
              <a:rPr lang="en-US" altLang="ko-KR" dirty="0" smtClean="0"/>
              <a:t>Wiring PI</a:t>
            </a:r>
            <a:r>
              <a:rPr lang="ko-KR" altLang="en-US" dirty="0" smtClean="0"/>
              <a:t>준비 및 테스트</a:t>
            </a:r>
          </a:p>
          <a:p>
            <a:r>
              <a:rPr lang="en-US" altLang="ko-KR" dirty="0" smtClean="0"/>
              <a:t>MySQL </a:t>
            </a:r>
            <a:r>
              <a:rPr lang="ko-KR" altLang="en-US" dirty="0" smtClean="0"/>
              <a:t>설치 및 샘플프로그램</a:t>
            </a:r>
          </a:p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 및 샘플 프로그램 </a:t>
            </a:r>
          </a:p>
          <a:p>
            <a:r>
              <a:rPr lang="en-US" altLang="ko-KR" dirty="0" smtClean="0"/>
              <a:t>Google Visualization </a:t>
            </a:r>
            <a:r>
              <a:rPr lang="ko-KR" altLang="en-US" dirty="0" smtClean="0"/>
              <a:t>데모프로그램</a:t>
            </a:r>
          </a:p>
          <a:p>
            <a:r>
              <a:rPr lang="ko-KR" altLang="en-US" dirty="0" err="1" smtClean="0"/>
              <a:t>브레이보드에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액튜에이터를</a:t>
            </a:r>
            <a:r>
              <a:rPr lang="ko-KR" altLang="en-US" dirty="0" smtClean="0"/>
              <a:t> 시뮬레이션 </a:t>
            </a:r>
            <a:r>
              <a:rPr lang="ko-KR" altLang="en-US" dirty="0" err="1" smtClean="0"/>
              <a:t>하기위한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회로구성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90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시스템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앞에서 설정한 </a:t>
            </a:r>
            <a:r>
              <a:rPr lang="en-US" altLang="ko-KR" dirty="0" err="1"/>
              <a:t>vnc</a:t>
            </a:r>
            <a:r>
              <a:rPr lang="ko-KR" altLang="en-US" dirty="0"/>
              <a:t>서버 </a:t>
            </a:r>
            <a:r>
              <a:rPr lang="ko-KR" altLang="en-US" dirty="0" smtClean="0"/>
              <a:t>비밀번호를 입력하여 </a:t>
            </a:r>
            <a:r>
              <a:rPr lang="ko-KR" altLang="en-US" dirty="0" err="1" smtClean="0"/>
              <a:t>원격접속하면</a:t>
            </a:r>
            <a:r>
              <a:rPr lang="ko-KR" altLang="en-US" dirty="0" smtClean="0"/>
              <a:t> 아래와 같이 </a:t>
            </a:r>
            <a:r>
              <a:rPr lang="en-US" altLang="ko-KR" dirty="0" smtClean="0"/>
              <a:t>X</a:t>
            </a:r>
            <a:r>
              <a:rPr lang="ko-KR" altLang="en-US" dirty="0" smtClean="0"/>
              <a:t>윈도우 상태로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환경에서 작업이 가능하다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40" y="3488434"/>
            <a:ext cx="3390900" cy="1609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886" y="2909909"/>
            <a:ext cx="6783104" cy="37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0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Wiring PI</a:t>
            </a:r>
            <a:r>
              <a:rPr lang="ko-KR" altLang="en-US" dirty="0"/>
              <a:t>준비 및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Wiring Pi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GPIO</a:t>
            </a:r>
            <a:r>
              <a:rPr lang="ko-KR" altLang="en-US" dirty="0" smtClean="0"/>
              <a:t>핀을 사용할 수 있게 해주는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언어로 작성된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들을 갖고 있는 모듈이다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Wiring Pi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ko-KR" altLang="en-US" dirty="0" err="1" smtClean="0"/>
              <a:t>아두이노의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wiring system</a:t>
            </a:r>
            <a:r>
              <a:rPr lang="ko-KR" altLang="en-US" dirty="0" smtClean="0"/>
              <a:t>과 유사하여 사용하기에 쉽다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아래 페이지의 가이드를 참조하여 설치하고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http://wiringpi.com/download-and-install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894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Wiring PI</a:t>
            </a:r>
            <a:r>
              <a:rPr lang="ko-KR" altLang="en-US" dirty="0"/>
              <a:t>준비 및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Wiring Pi </a:t>
            </a:r>
            <a:r>
              <a:rPr lang="ko-KR" altLang="en-US" dirty="0" smtClean="0"/>
              <a:t>테스트는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후 생성되는 </a:t>
            </a:r>
            <a:r>
              <a:rPr lang="en-US" altLang="ko-KR" dirty="0" err="1" smtClean="0"/>
              <a:t>gpio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바이너리 파일을 실행해보자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gpio</a:t>
            </a:r>
            <a:r>
              <a:rPr lang="en-US" altLang="ko-KR" dirty="0" smtClean="0"/>
              <a:t> –v</a:t>
            </a:r>
          </a:p>
          <a:p>
            <a:pPr marL="0" indent="0">
              <a:buNone/>
            </a:pPr>
            <a:r>
              <a:rPr lang="ko-KR" altLang="en-US" dirty="0" smtClean="0"/>
              <a:t>명령어를 입력하면 해당 프로그램의 버전과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명세가 출력된다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dirty="0" err="1"/>
              <a:t>gpio</a:t>
            </a:r>
            <a:r>
              <a:rPr lang="en-US" altLang="ko-KR" dirty="0"/>
              <a:t> </a:t>
            </a:r>
            <a:r>
              <a:rPr lang="en-US" altLang="ko-KR" dirty="0" err="1" smtClean="0"/>
              <a:t>readall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명령어를 입력하면 </a:t>
            </a:r>
            <a:r>
              <a:rPr lang="ko-KR" altLang="en-US" dirty="0" err="1" smtClean="0"/>
              <a:t>라즈베리파이의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GPIO</a:t>
            </a:r>
            <a:r>
              <a:rPr lang="ko-KR" altLang="en-US" dirty="0" smtClean="0"/>
              <a:t>핀 명세가 출력된다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850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Wiring PI</a:t>
            </a:r>
            <a:r>
              <a:rPr lang="ko-KR" altLang="en-US" dirty="0"/>
              <a:t>준비 및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이제 실제로 </a:t>
            </a:r>
            <a:r>
              <a:rPr lang="ko-KR" altLang="en-US" dirty="0" err="1" smtClean="0"/>
              <a:t>브레드보드에</a:t>
            </a:r>
            <a:r>
              <a:rPr lang="ko-KR" altLang="en-US" dirty="0" smtClean="0"/>
              <a:t> 회로를 구성하고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회로에 </a:t>
            </a:r>
            <a:r>
              <a:rPr lang="en-US" altLang="ko-KR" dirty="0" smtClean="0"/>
              <a:t>Wiring Pi </a:t>
            </a:r>
            <a:r>
              <a:rPr lang="ko-KR" altLang="en-US" dirty="0" smtClean="0"/>
              <a:t>라이브러리를 이용하여 작동시켜보자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18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시스템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라즈베리파이는</a:t>
            </a:r>
            <a:r>
              <a:rPr lang="ko-KR" altLang="en-US" dirty="0" smtClean="0"/>
              <a:t> 초소형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보조기억장치로 </a:t>
            </a:r>
            <a:r>
              <a:rPr lang="en-US" altLang="ko-KR" dirty="0" smtClean="0"/>
              <a:t>SD</a:t>
            </a:r>
            <a:r>
              <a:rPr lang="ko-KR" altLang="en-US" dirty="0" smtClean="0"/>
              <a:t>카드를 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OS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SD</a:t>
            </a:r>
            <a:r>
              <a:rPr lang="ko-KR" altLang="en-US" dirty="0" smtClean="0"/>
              <a:t>카드에 설치해야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/>
              <a:t>아래 </a:t>
            </a:r>
            <a:r>
              <a:rPr lang="ko-KR" altLang="en-US" dirty="0" err="1"/>
              <a:t>라즈베리파이</a:t>
            </a:r>
            <a:r>
              <a:rPr lang="ko-KR" altLang="en-US" dirty="0"/>
              <a:t> 공식사이트에서 </a:t>
            </a:r>
            <a:r>
              <a:rPr lang="en-US" altLang="ko-KR" dirty="0"/>
              <a:t>DOWNLOADS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설치할 </a:t>
            </a:r>
            <a:r>
              <a:rPr lang="en-US" altLang="ko-KR" dirty="0"/>
              <a:t>OS</a:t>
            </a:r>
            <a:r>
              <a:rPr lang="ko-KR" altLang="en-US" dirty="0"/>
              <a:t>를 다운받는다</a:t>
            </a:r>
            <a:r>
              <a:rPr lang="en-US" altLang="ko-KR" dirty="0"/>
              <a:t>. </a:t>
            </a:r>
            <a:r>
              <a:rPr lang="ko-KR" altLang="en-US" dirty="0" smtClean="0"/>
              <a:t>나는 가장 </a:t>
            </a:r>
            <a:r>
              <a:rPr lang="ko-KR" altLang="en-US" dirty="0"/>
              <a:t>일반적으로 쓰이는 </a:t>
            </a:r>
            <a:r>
              <a:rPr lang="en-US" altLang="ko-KR" dirty="0" smtClean="0"/>
              <a:t>RASPBIAN(</a:t>
            </a:r>
            <a:r>
              <a:rPr lang="en-US" altLang="ko-KR" dirty="0" err="1" smtClean="0"/>
              <a:t>Debian</a:t>
            </a:r>
            <a:r>
              <a:rPr lang="ko-KR" altLang="en-US" dirty="0" smtClean="0"/>
              <a:t>계열 </a:t>
            </a:r>
            <a:r>
              <a:rPr lang="ko-KR" altLang="en-US" dirty="0" err="1" smtClean="0"/>
              <a:t>리눅스</a:t>
            </a:r>
            <a:r>
              <a:rPr lang="en-US" altLang="ko-KR" dirty="0" smtClean="0"/>
              <a:t>)OS</a:t>
            </a:r>
            <a:r>
              <a:rPr lang="ko-KR" altLang="en-US" dirty="0" smtClean="0"/>
              <a:t> </a:t>
            </a:r>
            <a:r>
              <a:rPr lang="ko-KR" altLang="en-US" dirty="0"/>
              <a:t>이미지를 </a:t>
            </a:r>
            <a:r>
              <a:rPr lang="ko-KR" altLang="en-US" dirty="0" smtClean="0"/>
              <a:t>다운받았다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http://www.raspberrypi.org/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4583874"/>
            <a:ext cx="40767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7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시스템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다운로드 받은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이미지의 압축을 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압축이 풀린 </a:t>
            </a:r>
            <a:r>
              <a:rPr lang="en-US" altLang="ko-KR" dirty="0" err="1" smtClean="0"/>
              <a:t>iso</a:t>
            </a:r>
            <a:r>
              <a:rPr lang="ko-KR" altLang="en-US" dirty="0" smtClean="0"/>
              <a:t>이미지 파일을 </a:t>
            </a:r>
            <a:r>
              <a:rPr lang="en-US" altLang="ko-KR" dirty="0" smtClean="0"/>
              <a:t>SD </a:t>
            </a:r>
            <a:r>
              <a:rPr lang="ko-KR" altLang="en-US" dirty="0" smtClean="0"/>
              <a:t>카드에 입혀야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www.raspberrypi.org/documentation/installation/installing-images/README.md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위 링크의 내용처럼 사용하는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 따른 가이드를 살펴본다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나는 </a:t>
            </a:r>
            <a:r>
              <a:rPr lang="en-US" altLang="ko-KR" dirty="0" smtClean="0"/>
              <a:t>Windows OS</a:t>
            </a:r>
            <a:r>
              <a:rPr lang="ko-KR" altLang="en-US" dirty="0" smtClean="0"/>
              <a:t>를 선택했다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78082"/>
            <a:ext cx="54292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시스템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61348" y="1825625"/>
            <a:ext cx="58924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내용이 매우 친절하다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준비되어 있는 </a:t>
            </a:r>
            <a:r>
              <a:rPr lang="en-US" altLang="ko-KR" dirty="0" smtClean="0"/>
              <a:t>SD </a:t>
            </a:r>
            <a:r>
              <a:rPr lang="ko-KR" altLang="en-US" dirty="0" smtClean="0"/>
              <a:t>카드를 리더기에 씌운 후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USB</a:t>
            </a:r>
            <a:r>
              <a:rPr lang="ko-KR" altLang="en-US" dirty="0" smtClean="0"/>
              <a:t>포트에 연결한 후</a:t>
            </a:r>
            <a:r>
              <a:rPr lang="en-US" altLang="ko-KR" dirty="0"/>
              <a:t> </a:t>
            </a:r>
            <a:r>
              <a:rPr lang="ko-KR" altLang="en-US" dirty="0"/>
              <a:t>그대로 실행하면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Win32DiskImager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비트용이지만 상관없다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/>
              <a:t>혹시나 </a:t>
            </a:r>
            <a:r>
              <a:rPr lang="en-US" altLang="ko-KR" dirty="0"/>
              <a:t>SD</a:t>
            </a:r>
            <a:r>
              <a:rPr lang="ko-KR" altLang="en-US" dirty="0" smtClean="0"/>
              <a:t>카드에</a:t>
            </a:r>
            <a:r>
              <a:rPr lang="en-US" altLang="ko-KR" dirty="0"/>
              <a:t> </a:t>
            </a:r>
            <a:r>
              <a:rPr lang="ko-KR" altLang="en-US" dirty="0" smtClean="0"/>
              <a:t>다른 내용이 있다면 백업을 해두어야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48" y="1414930"/>
            <a:ext cx="5256700" cy="51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3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시스템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이미지가 입혀지면</a:t>
            </a:r>
            <a:r>
              <a:rPr lang="en-US" altLang="ko-KR" dirty="0" smtClean="0"/>
              <a:t> SD</a:t>
            </a:r>
            <a:r>
              <a:rPr lang="ko-KR" altLang="en-US" dirty="0" smtClean="0"/>
              <a:t>카드를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삽입하고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HDMI</a:t>
            </a:r>
            <a:r>
              <a:rPr lang="ko-KR" altLang="en-US" dirty="0" smtClean="0"/>
              <a:t>케이블을 이용하여 모니터와</a:t>
            </a:r>
            <a:r>
              <a:rPr lang="en-US" altLang="ko-KR" dirty="0"/>
              <a:t> </a:t>
            </a:r>
            <a:r>
              <a:rPr lang="ko-KR" altLang="en-US" dirty="0" smtClean="0"/>
              <a:t>연결하고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이외에 </a:t>
            </a:r>
            <a:r>
              <a:rPr lang="en-US" altLang="ko-KR" dirty="0" smtClean="0"/>
              <a:t>USB</a:t>
            </a:r>
            <a:r>
              <a:rPr lang="ko-KR" altLang="en-US" dirty="0" smtClean="0"/>
              <a:t>키보드와 마우스를 연결한다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이후 마이크로 핀으로 </a:t>
            </a:r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전원을 넣는다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026" name="Picture 2" descr="http://cfile22.uf.tistory.com/image/1869DC435067D07C2F7F7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437" y="3696711"/>
            <a:ext cx="4031337" cy="302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시스템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최초로 </a:t>
            </a:r>
            <a:r>
              <a:rPr lang="en-US" altLang="ko-KR" dirty="0" smtClean="0"/>
              <a:t>RASPBIAN </a:t>
            </a:r>
            <a:r>
              <a:rPr lang="ko-KR" altLang="en-US" dirty="0" smtClean="0"/>
              <a:t>부팅 시에</a:t>
            </a:r>
            <a:r>
              <a:rPr lang="en-US" altLang="ko-KR" dirty="0" smtClean="0"/>
              <a:t>, LOG</a:t>
            </a:r>
            <a:r>
              <a:rPr lang="ko-KR" altLang="en-US" dirty="0" smtClean="0"/>
              <a:t>내용들이 지나고 나면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설정을 위한 </a:t>
            </a:r>
            <a:r>
              <a:rPr lang="en-US" altLang="ko-KR" dirty="0" err="1" smtClean="0"/>
              <a:t>config</a:t>
            </a:r>
            <a:r>
              <a:rPr lang="ko-KR" altLang="en-US" dirty="0" smtClean="0"/>
              <a:t>화면이 나타난다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 화면은 추후 콘솔에서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 smtClean="0"/>
              <a:t>raspi-config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명령어를 통해 다시 진입할 수도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10" y="4271375"/>
            <a:ext cx="9772650" cy="24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4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시스템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580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5-1. </a:t>
            </a:r>
            <a:r>
              <a:rPr lang="en-US" altLang="ko-KR" dirty="0" err="1" smtClean="0"/>
              <a:t>config</a:t>
            </a:r>
            <a:r>
              <a:rPr lang="ko-KR" altLang="en-US" dirty="0" smtClean="0"/>
              <a:t>화면의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항목은 </a:t>
            </a:r>
            <a:r>
              <a:rPr lang="en-US" altLang="ko-KR" dirty="0" smtClean="0"/>
              <a:t>Expand </a:t>
            </a:r>
            <a:r>
              <a:rPr lang="en-US" altLang="ko-KR" dirty="0" err="1" smtClean="0"/>
              <a:t>Filesystem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3.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Win32DiskImager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SD</a:t>
            </a:r>
            <a:r>
              <a:rPr lang="ko-KR" altLang="en-US" dirty="0" smtClean="0"/>
              <a:t>카드에 이미지를 입히는 과정에서 사용하지 않는 파티션이 생겼을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부분을 합쳐주는 역할을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5-2. </a:t>
            </a:r>
            <a:r>
              <a:rPr lang="en-US" altLang="ko-KR" dirty="0" err="1"/>
              <a:t>config</a:t>
            </a:r>
            <a:r>
              <a:rPr lang="ko-KR" altLang="en-US" dirty="0"/>
              <a:t>화면의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 </a:t>
            </a:r>
            <a:r>
              <a:rPr lang="ko-KR" altLang="en-US" dirty="0"/>
              <a:t>항목은 </a:t>
            </a:r>
            <a:r>
              <a:rPr lang="ko-KR" altLang="en-US" dirty="0" smtClean="0"/>
              <a:t>사용자의 지역별로 옵션을 설정하는 항목이다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028" y="3785818"/>
            <a:ext cx="8669772" cy="294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시스템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58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5-2-1. Locale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ko_KR.UTF-8</a:t>
            </a:r>
            <a:r>
              <a:rPr lang="ko-KR" altLang="en-US" dirty="0" smtClean="0"/>
              <a:t>을 찾아서 </a:t>
            </a:r>
            <a:r>
              <a:rPr lang="ko-KR" altLang="en-US" dirty="0" err="1" smtClean="0"/>
              <a:t>스페이스바로</a:t>
            </a:r>
            <a:r>
              <a:rPr lang="ko-KR" altLang="en-US" dirty="0" smtClean="0"/>
              <a:t> 선택한 후 다음으로 넘어가자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다음 화면에서 디폴트 </a:t>
            </a:r>
            <a:r>
              <a:rPr lang="en-US" altLang="ko-KR" dirty="0" smtClean="0"/>
              <a:t>locale</a:t>
            </a:r>
            <a:r>
              <a:rPr lang="ko-KR" altLang="en-US" dirty="0" smtClean="0"/>
              <a:t>을 설정하는 화면이 나타나는데 이를 앞에서 설정한 </a:t>
            </a:r>
            <a:r>
              <a:rPr lang="en-US" altLang="ko-KR" dirty="0" smtClean="0"/>
              <a:t>ko_KR.UTF-8</a:t>
            </a:r>
            <a:r>
              <a:rPr lang="ko-KR" altLang="en-US" dirty="0" smtClean="0"/>
              <a:t>로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84" y="3370676"/>
            <a:ext cx="9864507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9941</TotalTime>
  <Words>757</Words>
  <Application>Microsoft Office PowerPoint</Application>
  <PresentationFormat>와이드스크린</PresentationFormat>
  <Paragraphs>106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Monda</vt:lpstr>
      <vt:lpstr>맑은 고딕</vt:lpstr>
      <vt:lpstr>Arial</vt:lpstr>
      <vt:lpstr>Office 테마</vt:lpstr>
      <vt:lpstr>시스템 최신기술 Part1 (Valve God 제작과정 무작정 따라 하기)</vt:lpstr>
      <vt:lpstr>구성</vt:lpstr>
      <vt:lpstr>라즈베리파이 시스템 준비</vt:lpstr>
      <vt:lpstr>라즈베리파이 시스템 준비</vt:lpstr>
      <vt:lpstr>라즈베리파이 시스템 준비</vt:lpstr>
      <vt:lpstr>라즈베리파이 시스템 준비</vt:lpstr>
      <vt:lpstr>라즈베리파이 시스템 준비</vt:lpstr>
      <vt:lpstr>라즈베리파이 시스템 준비</vt:lpstr>
      <vt:lpstr>라즈베리파이 시스템 준비</vt:lpstr>
      <vt:lpstr>라즈베리파이 시스템 준비</vt:lpstr>
      <vt:lpstr>라즈베리파이 시스템 준비</vt:lpstr>
      <vt:lpstr>라즈베리파이 시스템 준비</vt:lpstr>
      <vt:lpstr>라즈베리파이 시스템 준비</vt:lpstr>
      <vt:lpstr>라즈베리파이 시스템 준비</vt:lpstr>
      <vt:lpstr>라즈베리파이 시스템 준비</vt:lpstr>
      <vt:lpstr>라즈베리파이 시스템 준비</vt:lpstr>
      <vt:lpstr>라즈베리파이 시스템 준비</vt:lpstr>
      <vt:lpstr>라즈베리파이 시스템 준비</vt:lpstr>
      <vt:lpstr>라즈베리파이 시스템 준비</vt:lpstr>
      <vt:lpstr>라즈베리파이 시스템 준비</vt:lpstr>
      <vt:lpstr>Wiring PI준비 및 테스트</vt:lpstr>
      <vt:lpstr>Wiring PI준비 및 테스트</vt:lpstr>
      <vt:lpstr>Wiring PI준비 및 테스트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최신기술 Part1 (Valve God 제작과정 무작정 따라 하기)</dc:title>
  <dc:creator>SYSTEM</dc:creator>
  <cp:lastModifiedBy>최윤승</cp:lastModifiedBy>
  <cp:revision>22</cp:revision>
  <dcterms:created xsi:type="dcterms:W3CDTF">2015-03-09T05:07:13Z</dcterms:created>
  <dcterms:modified xsi:type="dcterms:W3CDTF">2015-03-16T04:25:59Z</dcterms:modified>
</cp:coreProperties>
</file>