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76" r:id="rId2"/>
    <p:sldId id="304" r:id="rId3"/>
    <p:sldId id="278" r:id="rId4"/>
    <p:sldId id="279" r:id="rId5"/>
    <p:sldId id="288" r:id="rId6"/>
    <p:sldId id="267" r:id="rId7"/>
    <p:sldId id="306" r:id="rId8"/>
    <p:sldId id="307" r:id="rId9"/>
    <p:sldId id="308" r:id="rId10"/>
    <p:sldId id="309" r:id="rId11"/>
    <p:sldId id="290" r:id="rId12"/>
    <p:sldId id="289" r:id="rId13"/>
    <p:sldId id="310" r:id="rId14"/>
    <p:sldId id="291" r:id="rId15"/>
    <p:sldId id="281" r:id="rId16"/>
    <p:sldId id="311" r:id="rId17"/>
    <p:sldId id="297" r:id="rId18"/>
    <p:sldId id="294" r:id="rId19"/>
    <p:sldId id="313" r:id="rId20"/>
    <p:sldId id="314" r:id="rId21"/>
    <p:sldId id="312" r:id="rId22"/>
    <p:sldId id="315" r:id="rId23"/>
    <p:sldId id="282" r:id="rId24"/>
    <p:sldId id="299" r:id="rId25"/>
    <p:sldId id="302" r:id="rId26"/>
  </p:sldIdLst>
  <p:sldSz cx="9144000" cy="6858000" type="screen4x3"/>
  <p:notesSz cx="6858000" cy="9144000"/>
  <p:embeddedFontLst>
    <p:embeddedFont>
      <p:font typeface="HyhwpEQ" panose="02030600000101010101" pitchFamily="18" charset="-127"/>
      <p:regular r:id="rId28"/>
    </p:embeddedFont>
    <p:embeddedFont>
      <p:font typeface="HY견고딕" panose="02030600000101010101" pitchFamily="18" charset="-127"/>
      <p:regular r:id="rId29"/>
    </p:embeddedFont>
    <p:embeddedFont>
      <p:font typeface="Yoon 윤고딕 520_TT" panose="020B0600000101010101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990033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7" autoAdjust="0"/>
    <p:restoredTop sz="71083" autoAdjust="0"/>
  </p:normalViewPr>
  <p:slideViewPr>
    <p:cSldViewPr>
      <p:cViewPr varScale="1">
        <p:scale>
          <a:sx n="82" d="100"/>
          <a:sy n="82" d="100"/>
        </p:scale>
        <p:origin x="21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050BE-DD71-4132-B895-E72F8CE82EF4}" type="datetimeFigureOut">
              <a:rPr lang="ko-KR" altLang="en-US" smtClean="0"/>
              <a:t>2014-01-26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DCAB5-D45E-4524-99DF-1EFC1551B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002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첫 번째 프로젝트 발표를 시작하겠습니다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DCAB5-D45E-4524-99DF-1EFC1551B9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985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이렇게 앞에서 보았던 부족한 부분을 보완한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이 있을까 시장조사를 해본 결과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돛단배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같은 종류의 가벼운 </a:t>
            </a:r>
            <a:r>
              <a:rPr lang="ko-KR" altLang="en-US" dirty="0" err="1" smtClean="0"/>
              <a:t>채팅앱</a:t>
            </a:r>
            <a:r>
              <a:rPr lang="ko-KR" altLang="en-US" dirty="0" smtClean="0"/>
              <a:t> 과는 달리 제대로 된 만남을 위한 </a:t>
            </a:r>
            <a:r>
              <a:rPr lang="en-US" altLang="ko-KR" dirty="0" smtClean="0"/>
              <a:t>dating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을 찾을 수 있었습니다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두 그림은 </a:t>
            </a:r>
            <a:r>
              <a:rPr lang="en-US" altLang="ko-KR" dirty="0" smtClean="0"/>
              <a:t>dating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App</a:t>
            </a:r>
            <a:r>
              <a:rPr lang="ko-KR" altLang="en-US" baseline="0" dirty="0" smtClean="0"/>
              <a:t> 중 가장 인지도 있는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정오의 데이트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당신은 사랑 받고 있다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이름의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이 두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또한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사진에 대한 의존도가 너무 컸고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정확한 데이트 </a:t>
            </a:r>
            <a:r>
              <a:rPr lang="ko-KR" altLang="en-US" dirty="0" err="1" smtClean="0"/>
              <a:t>메이트를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매치 시키기 위해 입력해야 할 정보가 너무 많아 사용자의 진입장벽이 높았습니다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DCAB5-D45E-4524-99DF-1EFC1551B9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018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앞에서 살펴본 바와 같이 기존의 채팅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데이팅앱</a:t>
            </a:r>
            <a:r>
              <a:rPr lang="ko-KR" altLang="en-US" dirty="0" smtClean="0"/>
              <a:t> 에서는 이런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문제점들이 있었습니다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우혁이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저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원하는 것은 외모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겉모습이 전부가 아닌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상대방의 다른 매력을 대화를 통해 느끼고 호감을 느끼도록 하는 </a:t>
            </a:r>
            <a:r>
              <a:rPr lang="ko-KR" altLang="en-US" baseline="0" dirty="0" err="1" smtClean="0"/>
              <a:t>앱을</a:t>
            </a:r>
            <a:r>
              <a:rPr lang="ko-KR" altLang="en-US" baseline="0" dirty="0" smtClean="0"/>
              <a:t> 생각하게 됐습니다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DCAB5-D45E-4524-99DF-1EFC1551B9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042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그러다 문득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어릴 적 하던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마니또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놀이의 개념이 생각났습니다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“</a:t>
            </a:r>
            <a:r>
              <a:rPr lang="ko-KR" altLang="en-US" dirty="0" smtClean="0"/>
              <a:t>얼굴도 모르는 누군가가 나를 챙겨준다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라는 테마를 바탕으로 외모에 대한 의존도를 낮추고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endParaRPr lang="ko-KR" altLang="en-US" dirty="0" smtClean="0"/>
          </a:p>
          <a:p>
            <a:r>
              <a:rPr lang="ko-KR" altLang="en-US" dirty="0" smtClean="0"/>
              <a:t>두 사람 간의 관계설정을 통해 의미 없는 대화를 피할 수 있도록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유도 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 있는 요소를 추가하여 채팅과 </a:t>
            </a:r>
            <a:r>
              <a:rPr lang="ko-KR" altLang="en-US" dirty="0" err="1" smtClean="0"/>
              <a:t>데이팅</a:t>
            </a:r>
            <a:r>
              <a:rPr lang="ko-KR" altLang="en-US" baseline="0" dirty="0" smtClean="0"/>
              <a:t> 모두를 만족할 수 있는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생각하게 되었습니다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DCAB5-D45E-4524-99DF-1EFC1551B95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798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처음에는 실제에서의 </a:t>
            </a:r>
            <a:r>
              <a:rPr lang="ko-KR" altLang="en-US" dirty="0" err="1" smtClean="0"/>
              <a:t>마니또</a:t>
            </a:r>
            <a:r>
              <a:rPr lang="ko-KR" altLang="en-US" dirty="0" smtClean="0"/>
              <a:t> 게임처럼 </a:t>
            </a:r>
            <a:r>
              <a:rPr lang="ko-KR" altLang="en-US" dirty="0" err="1" smtClean="0"/>
              <a:t>마니또는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특정인을 챙겨주는 사람</a:t>
            </a:r>
            <a:r>
              <a:rPr lang="en-US" altLang="ko-KR" baseline="0" dirty="0" smtClean="0"/>
              <a:t>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마니또</a:t>
            </a:r>
            <a:r>
              <a:rPr lang="ko-KR" altLang="en-US" dirty="0" smtClean="0"/>
              <a:t> 받는 사람은 리시버라고 지칭하고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챙김받는</a:t>
            </a:r>
            <a:r>
              <a:rPr lang="ko-KR" altLang="en-US" dirty="0" smtClean="0"/>
              <a:t> 사람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이라는 역할을 주었습니다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여기에 의미 없는 대화를 피하고</a:t>
            </a:r>
            <a:r>
              <a:rPr lang="en-US" altLang="ko-KR" dirty="0" smtClean="0"/>
              <a:t> </a:t>
            </a:r>
            <a:r>
              <a:rPr lang="ko-KR" altLang="en-US" baseline="0" dirty="0" smtClean="0"/>
              <a:t>흥미를 느낄 수 있는 </a:t>
            </a:r>
            <a:r>
              <a:rPr lang="ko-KR" altLang="en-US" dirty="0" smtClean="0"/>
              <a:t>요소를 만들어 내기 위해 각각의 </a:t>
            </a:r>
            <a:r>
              <a:rPr lang="ko-KR" altLang="en-US" dirty="0" err="1" smtClean="0"/>
              <a:t>마니또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리시버의</a:t>
            </a:r>
            <a:r>
              <a:rPr lang="ko-KR" altLang="en-US" baseline="0" dirty="0" smtClean="0"/>
              <a:t> 역할에</a:t>
            </a:r>
            <a:r>
              <a:rPr lang="ko-KR" altLang="en-US" dirty="0" smtClean="0"/>
              <a:t> 기능을 추가하였습니다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r>
              <a:rPr lang="ko-KR" altLang="en-US" baseline="0" dirty="0" smtClean="0"/>
              <a:t>리시버에게는 </a:t>
            </a:r>
            <a:r>
              <a:rPr lang="ko-KR" altLang="en-US" baseline="0" dirty="0" err="1" smtClean="0"/>
              <a:t>마니또가</a:t>
            </a:r>
            <a:r>
              <a:rPr lang="ko-KR" altLang="en-US" baseline="0" dirty="0" smtClean="0"/>
              <a:t> 흥미로운 대화를 만들어 내면 점수를 줄 수 있는 권한을 주었고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err="1" smtClean="0"/>
              <a:t>마니또는</a:t>
            </a:r>
            <a:r>
              <a:rPr lang="ko-KR" altLang="en-US" baseline="0" dirty="0" smtClean="0"/>
              <a:t> 그렇게 열심히 얻어낸 점수로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리시버의 정보를 얻어내어 상대방을 더 알아 갈 수 있도록 기획하였습니다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&lt;</a:t>
            </a:r>
            <a:r>
              <a:rPr lang="ko-KR" altLang="en-US" baseline="0" dirty="0" smtClean="0"/>
              <a:t>예시 설명</a:t>
            </a:r>
            <a:r>
              <a:rPr lang="en-US" altLang="ko-KR" baseline="0" dirty="0" smtClean="0"/>
              <a:t>&gt;</a:t>
            </a:r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정보로는 </a:t>
            </a:r>
            <a:r>
              <a:rPr lang="ko-KR" altLang="en-US" baseline="0" dirty="0" err="1" smtClean="0"/>
              <a:t>마니또의</a:t>
            </a:r>
            <a:r>
              <a:rPr lang="ko-KR" altLang="en-US" baseline="0" dirty="0" smtClean="0"/>
              <a:t> 상세프로필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일반 프로필에 조금 더 자세한 내용 추가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목소리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사진 등입니다</a:t>
            </a:r>
            <a:r>
              <a:rPr lang="en-US" altLang="ko-KR" baseline="0" dirty="0" smtClean="0"/>
              <a:t>.)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DCAB5-D45E-4524-99DF-1EFC1551B95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93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이렇게 기획한 프로젝트 명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마니또</a:t>
            </a:r>
            <a:r>
              <a:rPr lang="ko-KR" altLang="en-US" dirty="0" smtClean="0"/>
              <a:t> 게임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처음부터 </a:t>
            </a:r>
            <a:r>
              <a:rPr lang="ko-KR" altLang="en-US" dirty="0" err="1" smtClean="0"/>
              <a:t>채팅앱</a:t>
            </a:r>
            <a:r>
              <a:rPr lang="ko-KR" altLang="en-US" dirty="0" smtClean="0"/>
              <a:t> 시장 사용자들의 </a:t>
            </a:r>
            <a:r>
              <a:rPr lang="en-US" altLang="ko-KR" dirty="0" smtClean="0"/>
              <a:t>Needs</a:t>
            </a:r>
            <a:r>
              <a:rPr lang="ko-KR" altLang="en-US" dirty="0" smtClean="0"/>
              <a:t>를 조사하고 기획한 프로젝트가 아니고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개발자 개인의 </a:t>
            </a:r>
            <a:r>
              <a:rPr lang="en-US" altLang="ko-KR" dirty="0" smtClean="0"/>
              <a:t>Needs</a:t>
            </a:r>
            <a:r>
              <a:rPr lang="ko-KR" altLang="en-US" dirty="0" smtClean="0"/>
              <a:t>에 의한 기획이므로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교수님이 판단하시기에는 서비스적 가치가 적다고 하셨습니다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개발자의 성향과 흥미를 통해 기획하였기에 동기부여가 될 수 있고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이를 구현함으로써 네트워크와 </a:t>
            </a:r>
            <a:r>
              <a:rPr lang="ko-KR" altLang="en-US" dirty="0" err="1" smtClean="0"/>
              <a:t>안드로이드에</a:t>
            </a:r>
            <a:r>
              <a:rPr lang="ko-KR" altLang="en-US" dirty="0" smtClean="0"/>
              <a:t> 대한 전반적인 이해를 할 수 있기에 교육적으로 가치가 있다는 판단 하에 프로젝트를 시작하게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DCAB5-D45E-4524-99DF-1EFC1551B95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291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그럼 이제 본격적으로 </a:t>
            </a:r>
            <a:r>
              <a:rPr lang="en-US" altLang="ko-KR" b="0" dirty="0" smtClean="0"/>
              <a:t>Prototype</a:t>
            </a:r>
            <a:r>
              <a:rPr lang="ko-KR" altLang="en-US" b="0" dirty="0" smtClean="0"/>
              <a:t>으로 개발된 </a:t>
            </a:r>
            <a:r>
              <a:rPr lang="en-US" altLang="ko-KR" b="0" dirty="0" smtClean="0"/>
              <a:t>App</a:t>
            </a:r>
            <a:r>
              <a:rPr lang="ko-KR" altLang="en-US" b="0" dirty="0" smtClean="0"/>
              <a:t>에 대해 살펴보겠습니다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그 전에 먼저 화면에 보시는 것 처럼 </a:t>
            </a:r>
            <a:r>
              <a:rPr lang="en-US" altLang="ko-KR" b="0" dirty="0" smtClean="0"/>
              <a:t>‘</a:t>
            </a:r>
            <a:r>
              <a:rPr lang="en-US" altLang="ko-KR" b="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Push &amp; Pull Game’</a:t>
            </a:r>
            <a:r>
              <a:rPr lang="ko-KR" altLang="en-US" b="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에 대해 말씀 드리겠습니다</a:t>
            </a:r>
            <a:r>
              <a:rPr lang="en-US" altLang="ko-KR" b="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처음에 시작했던 프로젝트 명인 </a:t>
            </a:r>
            <a:r>
              <a:rPr lang="en-US" altLang="ko-KR" b="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‘</a:t>
            </a:r>
            <a:r>
              <a:rPr lang="en-US" altLang="ko-KR" b="0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Manitto</a:t>
            </a:r>
            <a:r>
              <a:rPr lang="en-US" altLang="ko-KR" b="0" baseline="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Game</a:t>
            </a:r>
            <a:r>
              <a:rPr lang="en-US" altLang="ko-KR" b="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’</a:t>
            </a:r>
            <a:r>
              <a:rPr lang="ko-KR" altLang="en-US" b="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이 프로젝트를 진행하면서 적절하지 않다고 판단하여</a:t>
            </a:r>
            <a:r>
              <a:rPr lang="en-US" altLang="ko-KR" b="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흔히 말하는 이성간의 밀당</a:t>
            </a:r>
            <a:r>
              <a:rPr lang="en-US" altLang="ko-KR" b="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  <a:r>
              <a:rPr lang="en-US" altLang="ko-KR" b="0" baseline="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b="0" baseline="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즉</a:t>
            </a:r>
            <a:r>
              <a:rPr lang="en-US" altLang="ko-KR" b="0" baseline="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b="0" baseline="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밀고 당기는 게임이라는 의미로 </a:t>
            </a:r>
            <a:r>
              <a:rPr lang="en-US" altLang="ko-KR" b="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Push &amp; Pull Game</a:t>
            </a:r>
            <a:r>
              <a:rPr lang="ko-KR" altLang="en-US" b="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으로 프로젝트 명을 변경하게 되었습니다</a:t>
            </a:r>
            <a:r>
              <a:rPr lang="en-US" altLang="ko-KR" b="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DCAB5-D45E-4524-99DF-1EFC1551B95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34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App</a:t>
            </a:r>
            <a:r>
              <a:rPr lang="ko-KR" altLang="en-US" baseline="0" dirty="0" smtClean="0"/>
              <a:t>의 이름 외에도 초기버전</a:t>
            </a:r>
            <a:r>
              <a:rPr lang="ko-KR" altLang="en-US" dirty="0" smtClean="0"/>
              <a:t>에서 바뀐 부분과 추가된 기능을 먼저 설명하겠습니다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역할의 명칭도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이름이 바뀐 것처럼 각각 </a:t>
            </a:r>
            <a:r>
              <a:rPr lang="ko-KR" altLang="en-US" dirty="0" err="1" smtClean="0"/>
              <a:t>마니또를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puller, </a:t>
            </a:r>
            <a:r>
              <a:rPr lang="ko-KR" altLang="en-US" dirty="0" smtClean="0"/>
              <a:t>리시버를 </a:t>
            </a:r>
            <a:r>
              <a:rPr lang="en-US" altLang="ko-KR" dirty="0" smtClean="0"/>
              <a:t>pusher</a:t>
            </a:r>
            <a:r>
              <a:rPr lang="ko-KR" altLang="en-US" baseline="0" dirty="0" smtClean="0"/>
              <a:t> 변경했습니다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Puller </a:t>
            </a:r>
            <a:r>
              <a:rPr lang="ko-KR" altLang="en-US" dirty="0" smtClean="0"/>
              <a:t>말 그대로 당기는 사람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적극적으로 행동하며 점수를 얻어내는 능동적인 을의 역할을 뜻합니다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Pusher</a:t>
            </a:r>
            <a:r>
              <a:rPr lang="ko-KR" altLang="en-US" dirty="0" smtClean="0"/>
              <a:t>는 반대로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미는 사람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도도하게 </a:t>
            </a:r>
            <a:r>
              <a:rPr lang="en-US" altLang="ko-KR" baseline="0" dirty="0" smtClean="0"/>
              <a:t>puller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대쉬를</a:t>
            </a:r>
            <a:r>
              <a:rPr lang="ko-KR" altLang="en-US" baseline="0" dirty="0" smtClean="0"/>
              <a:t> 밀어내며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점수를 부여하는 갑의 역할을 의미합니다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사실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저번 중간 발표 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프로젝트의 명칭들에 대해서 이해하기 어렵다는 피드백이 있어서 수정을 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썩 이해하기 쉽다고 생각되어지지는 않습니다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발표가 끝난 이후에 다시 한번 각각의 역할의 이름에 대해서 피드백을 해주면 감사하겠습니다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DCAB5-D45E-4524-99DF-1EFC1551B95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81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또한 처음 기획 당시에는 다른 </a:t>
            </a:r>
            <a:r>
              <a:rPr lang="ko-KR" altLang="en-US" baseline="0" dirty="0" err="1" smtClean="0"/>
              <a:t>데이팅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앱을</a:t>
            </a:r>
            <a:r>
              <a:rPr lang="ko-KR" altLang="en-US" baseline="0" dirty="0" smtClean="0"/>
              <a:t> 벤치마킹 한다는 생각으로 처음에 회원가입을 하는 방식으로 </a:t>
            </a:r>
            <a:r>
              <a:rPr lang="en-US" altLang="ko-KR" baseline="0" dirty="0" smtClean="0"/>
              <a:t>UI</a:t>
            </a:r>
            <a:r>
              <a:rPr lang="ko-KR" altLang="en-US" baseline="0" dirty="0" smtClean="0"/>
              <a:t>를 설계하였지만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교수님에게 진입장벽에 관한 피드백을 받은 후 진입장벽을 낮추어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닉네임과 성별만을 입력 받도록 바꾸었습니다</a:t>
            </a:r>
            <a:r>
              <a:rPr lang="en-US" altLang="ko-KR" baseline="0" dirty="0" smtClean="0"/>
              <a:t>. &lt;</a:t>
            </a:r>
            <a:r>
              <a:rPr lang="ko-KR" altLang="en-US" baseline="0" dirty="0" smtClean="0"/>
              <a:t>그림설명</a:t>
            </a:r>
            <a:r>
              <a:rPr lang="en-US" altLang="ko-KR" baseline="0" dirty="0" smtClean="0"/>
              <a:t>&gt;</a:t>
            </a:r>
          </a:p>
          <a:p>
            <a:r>
              <a:rPr lang="ko-KR" altLang="en-US" baseline="0" dirty="0" smtClean="0"/>
              <a:t>또 다른 </a:t>
            </a:r>
            <a:r>
              <a:rPr lang="ko-KR" altLang="en-US" baseline="0" dirty="0" err="1" smtClean="0"/>
              <a:t>변경점으로는</a:t>
            </a:r>
            <a:r>
              <a:rPr lang="ko-KR" altLang="en-US" baseline="0" dirty="0" smtClean="0"/>
              <a:t> 기존에는 단순히 </a:t>
            </a:r>
            <a:r>
              <a:rPr lang="en-US" altLang="ko-KR" baseline="0" dirty="0" smtClean="0"/>
              <a:t>7</a:t>
            </a:r>
            <a:r>
              <a:rPr lang="ko-KR" altLang="en-US" baseline="0" dirty="0" smtClean="0"/>
              <a:t>일간의 </a:t>
            </a:r>
            <a:r>
              <a:rPr lang="ko-KR" altLang="en-US" baseline="0" dirty="0" err="1" smtClean="0"/>
              <a:t>채팅할</a:t>
            </a:r>
            <a:r>
              <a:rPr lang="ko-KR" altLang="en-US" baseline="0" dirty="0" smtClean="0"/>
              <a:t> 수 있는 기간을 두는 것으로 기획하였으나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너무 여유로운 시간이 주어지는 것은 대화의 분위기를 느슨하게 만들 수 있다는 지인의 피드백을 받았고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이를 수용하여 스테이지 별로 미션을 수행하여 목표를 </a:t>
            </a:r>
            <a:r>
              <a:rPr lang="ko-KR" altLang="en-US" baseline="0" dirty="0" err="1" smtClean="0"/>
              <a:t>클리어</a:t>
            </a:r>
            <a:r>
              <a:rPr lang="ko-KR" altLang="en-US" baseline="0" dirty="0" smtClean="0"/>
              <a:t> 해야만 채팅을 유지 할 수 있도록 변경하였습니다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그래서 전체 채팅시간을 따져보면 몇 시간 정도로 예상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DCAB5-D45E-4524-99DF-1EFC1551B95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533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그럼 이쯤에서 </a:t>
            </a:r>
            <a:r>
              <a:rPr lang="en-US" altLang="ko-KR" b="0" dirty="0" smtClean="0"/>
              <a:t>‘</a:t>
            </a:r>
            <a:r>
              <a:rPr lang="en-US" altLang="ko-KR" b="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Push &amp; Pull Game’ </a:t>
            </a:r>
            <a:r>
              <a:rPr lang="ko-KR" altLang="en-US" b="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시연을 보도록 하겠습니다</a:t>
            </a:r>
            <a:r>
              <a:rPr lang="en-US" altLang="ko-KR" b="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DCAB5-D45E-4524-99DF-1EFC1551B95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05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시연에서는 </a:t>
            </a:r>
            <a:r>
              <a:rPr lang="en-US" altLang="ko-KR" baseline="0" dirty="0" smtClean="0"/>
              <a:t>Simple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Reg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이후 바로 이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Random Target</a:t>
            </a:r>
            <a:r>
              <a:rPr lang="en-US" altLang="ko-KR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액</a:t>
            </a:r>
            <a:r>
              <a:rPr lang="ko-KR" altLang="en-US" baseline="0" dirty="0" err="1" smtClean="0"/>
              <a:t>티비티로</a:t>
            </a:r>
            <a:r>
              <a:rPr lang="ko-KR" altLang="en-US" baseline="0" dirty="0" smtClean="0"/>
              <a:t> 넘어가고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사용자도 둘 밖에 없어서 그다지 눈에 띄지 않았지만 의외로 이 </a:t>
            </a:r>
            <a:r>
              <a:rPr lang="ko-KR" altLang="en-US" baseline="0" dirty="0" err="1" smtClean="0"/>
              <a:t>액티비티에는</a:t>
            </a:r>
            <a:r>
              <a:rPr lang="ko-KR" altLang="en-US" baseline="0" dirty="0" smtClean="0"/>
              <a:t> 많은 유입경로가 있는 매우 중요한 </a:t>
            </a:r>
            <a:r>
              <a:rPr lang="ko-KR" altLang="en-US" baseline="0" dirty="0" err="1" smtClean="0"/>
              <a:t>액티비티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보신 것처럼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Random Target Activity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에는 먼저 대기하던 사용자 부터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매칭을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시켜주며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‘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대상은 게임에 참여하지 않았으면서 이성인 상대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’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Random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하게 짝으로 묶어 주는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액티비티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입니다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DCAB5-D45E-4524-99DF-1EFC1551B95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27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DCAB5-D45E-4524-99DF-1EFC1551B9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736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Random Target Activity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에서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pair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 이루어지면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Mini Chat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 시작됩니다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시연에서는 시간관계상 짧은 시간을 설정하였지만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실제로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Mini</a:t>
            </a:r>
            <a:r>
              <a:rPr lang="en-US" altLang="ko-KR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chat </a:t>
            </a:r>
            <a:r>
              <a:rPr lang="ko-KR" alt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할 때에 상대방에게 충분한 흥미를 느끼지 못할 정도로 시간이 적다면</a:t>
            </a:r>
            <a:r>
              <a:rPr lang="en-US" altLang="ko-KR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중간 발표 때 받았던 피드백 처럼</a:t>
            </a:r>
            <a:r>
              <a:rPr lang="en-US" altLang="ko-KR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단지 </a:t>
            </a:r>
            <a:r>
              <a:rPr lang="en-US" altLang="ko-KR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‘</a:t>
            </a:r>
            <a:r>
              <a:rPr lang="ko-KR" alt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시간</a:t>
            </a:r>
            <a:r>
              <a:rPr lang="en-US" altLang="ko-KR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’</a:t>
            </a:r>
            <a:r>
              <a:rPr lang="ko-KR" alt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이라는 요소는 또 다른 진입장벽이 될 뿐입니다</a:t>
            </a:r>
            <a:r>
              <a:rPr lang="en-US" altLang="ko-KR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반대로 시간이 너무 많다면</a:t>
            </a:r>
            <a:r>
              <a:rPr lang="en-US" altLang="ko-KR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본 게임의 의미가 없어지고</a:t>
            </a:r>
            <a:r>
              <a:rPr lang="en-US" altLang="ko-KR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부족함을 느끼지 못함으로써</a:t>
            </a:r>
            <a:r>
              <a:rPr lang="en-US" altLang="ko-KR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느슨한 느낌을 받을 수 있습니다</a:t>
            </a:r>
            <a:r>
              <a:rPr lang="en-US" altLang="ko-KR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단지</a:t>
            </a:r>
            <a:r>
              <a:rPr lang="en-US" altLang="ko-KR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정확히</a:t>
            </a:r>
            <a:r>
              <a:rPr lang="en-US" altLang="ko-KR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상대방에게 흥미를 느낄 수 있을 정도의 적절한 시간을 설정하는 것이 굉장히 중요한 요소입니다</a:t>
            </a:r>
            <a:r>
              <a:rPr lang="en-US" altLang="ko-KR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사용자는 </a:t>
            </a:r>
            <a:r>
              <a:rPr lang="en-US" altLang="ko-KR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Mini chat </a:t>
            </a:r>
            <a:r>
              <a:rPr lang="ko-KR" alt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이후 상대방에 대한 호감과</a:t>
            </a:r>
            <a:r>
              <a:rPr lang="en-US" altLang="ko-KR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흥미로 인해 </a:t>
            </a:r>
            <a:r>
              <a:rPr lang="en-US" altLang="ko-KR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ko-KR" alt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을 계속해서 사용하고 싶어하기 때문에</a:t>
            </a:r>
            <a:r>
              <a:rPr lang="en-US" altLang="ko-KR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본 게임으로 넘어가서 더 많은 채팅을 하기 전에 </a:t>
            </a:r>
            <a:r>
              <a:rPr lang="en-US" altLang="ko-KR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Detail </a:t>
            </a:r>
            <a:r>
              <a:rPr lang="en-US" altLang="ko-KR" sz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Reg</a:t>
            </a:r>
            <a:r>
              <a:rPr lang="ko-KR" alt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와 더불어 회원 가입 양식을 작성합니다</a:t>
            </a:r>
            <a:r>
              <a:rPr lang="en-US" altLang="ko-KR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이렇게 되면 높은 진입장벽이 어느 정도 해소되는 효과를 기대할 수 있습니다</a:t>
            </a:r>
            <a:r>
              <a:rPr lang="en-US" altLang="ko-KR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Detail </a:t>
            </a:r>
            <a:r>
              <a:rPr lang="en-US" altLang="ko-KR" sz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Reg</a:t>
            </a:r>
            <a:r>
              <a:rPr lang="en-US" altLang="ko-KR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이후</a:t>
            </a:r>
            <a:r>
              <a:rPr lang="en-US" altLang="ko-KR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역할도 물론 </a:t>
            </a:r>
            <a:r>
              <a:rPr lang="en-US" altLang="ko-KR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Random</a:t>
            </a:r>
            <a:r>
              <a:rPr lang="ko-KR" alt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하게 부여되어 게임이 시작됩니다</a:t>
            </a:r>
            <a:r>
              <a:rPr lang="en-US" altLang="ko-KR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ko-KR" alt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1200" baseline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나중에 이 부분에서 실명 인증</a:t>
            </a:r>
            <a:r>
              <a:rPr lang="en-US" altLang="ko-KR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DCAB5-D45E-4524-99DF-1EFC1551B95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319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역할에 따른 각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 미션들입니다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우선</a:t>
            </a:r>
            <a:r>
              <a:rPr lang="en-US" altLang="ko-KR" dirty="0" smtClean="0"/>
              <a:t>,</a:t>
            </a:r>
            <a:r>
              <a:rPr lang="ko-KR" altLang="en-US" baseline="0" dirty="0" smtClean="0"/>
              <a:t> 한번 더 역할에 대해 설명하면</a:t>
            </a:r>
            <a:r>
              <a:rPr lang="en-US" altLang="ko-KR" baseline="0" dirty="0" smtClean="0"/>
              <a:t>, Pusher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챙김 받는 사람</a:t>
            </a:r>
            <a:r>
              <a:rPr lang="en-US" altLang="ko-KR" baseline="0" dirty="0" smtClean="0"/>
              <a:t>’, ‘</a:t>
            </a:r>
            <a:r>
              <a:rPr lang="ko-KR" altLang="en-US" baseline="0" dirty="0" smtClean="0"/>
              <a:t>점수 주는 사람</a:t>
            </a:r>
            <a:r>
              <a:rPr lang="en-US" altLang="ko-KR" baseline="0" dirty="0" smtClean="0"/>
              <a:t>’ Puller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챙겨 주는 사람</a:t>
            </a:r>
            <a:r>
              <a:rPr lang="en-US" altLang="ko-KR" baseline="0" dirty="0" smtClean="0"/>
              <a:t>’, ‘</a:t>
            </a:r>
            <a:r>
              <a:rPr lang="ko-KR" altLang="en-US" baseline="0" dirty="0" smtClean="0"/>
              <a:t>점수 얻는 사람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이라는 개념입니다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Proto type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 미션들은 단지 </a:t>
            </a:r>
            <a:r>
              <a:rPr lang="en-US" altLang="ko-KR" dirty="0" smtClean="0"/>
              <a:t>tutorial</a:t>
            </a:r>
            <a:r>
              <a:rPr lang="ko-KR" altLang="en-US" dirty="0" smtClean="0"/>
              <a:t>의 느낌으로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‘Push &amp; Pull Game’</a:t>
            </a:r>
            <a:r>
              <a:rPr lang="ko-KR" altLang="en-US" baseline="0" dirty="0" smtClean="0"/>
              <a:t>의 기능들을 나타내기 위한 내용들로 구성하였습니다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때문에 원래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기획에서는 </a:t>
            </a:r>
            <a:r>
              <a:rPr lang="en-US" altLang="ko-KR" baseline="0" dirty="0" smtClean="0"/>
              <a:t>Pusher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Puller</a:t>
            </a:r>
            <a:r>
              <a:rPr lang="ko-KR" altLang="en-US" baseline="0" dirty="0" smtClean="0"/>
              <a:t>를 쥐락펴락하는 의도였지만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지금은 이와 달리 </a:t>
            </a:r>
            <a:r>
              <a:rPr lang="en-US" altLang="ko-KR" baseline="0" dirty="0" smtClean="0"/>
              <a:t>Pusher</a:t>
            </a:r>
            <a:r>
              <a:rPr lang="ko-KR" altLang="en-US" baseline="0" dirty="0" smtClean="0"/>
              <a:t>에게는 불리한 입장일 수 밖에 없는 점을 감안해주셨으면 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결과적으로는 점수도 주고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정보도 털리는 셈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&lt;</a:t>
            </a:r>
            <a:r>
              <a:rPr lang="ko-KR" altLang="en-US" baseline="0" dirty="0" smtClean="0"/>
              <a:t>그러니까 원래 기획의도는 </a:t>
            </a:r>
            <a:r>
              <a:rPr lang="en-US" altLang="ko-KR" baseline="0" dirty="0" smtClean="0"/>
              <a:t>Pusher</a:t>
            </a:r>
            <a:r>
              <a:rPr lang="ko-KR" altLang="en-US" baseline="0" dirty="0" smtClean="0"/>
              <a:t>가 점수 주는 작업에 자유를 줘서 말 그대로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내 정보를 얻고 싶으면 열심히 해봐라</a:t>
            </a:r>
            <a:r>
              <a:rPr lang="en-US" altLang="ko-KR" baseline="0" dirty="0" smtClean="0"/>
              <a:t>~’</a:t>
            </a:r>
            <a:r>
              <a:rPr lang="ko-KR" altLang="en-US" baseline="0" dirty="0" smtClean="0"/>
              <a:t>라는 상황이 될 수 있었지만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그래서 정보를 공개하기 싫으면 그냥 점수를 주지 않거나 턱걸이 점수를 주면 그만이었지만 지금 </a:t>
            </a:r>
            <a:r>
              <a:rPr lang="ko-KR" altLang="en-US" baseline="0" dirty="0" err="1" smtClean="0"/>
              <a:t>프로토</a:t>
            </a:r>
            <a:r>
              <a:rPr lang="ko-KR" altLang="en-US" baseline="0" dirty="0" smtClean="0"/>
              <a:t> 타입에서는 채팅을 유지하기 위한 조건으로 점수부여가 강제적으로 들어가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프로토</a:t>
            </a:r>
            <a:r>
              <a:rPr lang="ko-KR" altLang="en-US" baseline="0" dirty="0" smtClean="0"/>
              <a:t> 타입에서의 </a:t>
            </a:r>
            <a:r>
              <a:rPr lang="en-US" altLang="ko-KR" baseline="0" dirty="0" smtClean="0"/>
              <a:t>Pusher</a:t>
            </a:r>
            <a:r>
              <a:rPr lang="ko-KR" altLang="en-US" baseline="0" dirty="0" smtClean="0"/>
              <a:t>는 매우 불합리한 조건의 상황이다</a:t>
            </a:r>
            <a:r>
              <a:rPr lang="en-US" altLang="ko-KR" baseline="0" dirty="0" smtClean="0"/>
              <a:t>.&gt;</a:t>
            </a:r>
          </a:p>
          <a:p>
            <a:r>
              <a:rPr lang="en-US" altLang="ko-KR" dirty="0" smtClean="0"/>
              <a:t>Proto type</a:t>
            </a:r>
            <a:r>
              <a:rPr lang="ko-KR" altLang="en-US" baseline="0" dirty="0" smtClean="0"/>
              <a:t>이후에는 기능들은 유지하되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미션의 내용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배치나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순서 부분에서 변화를 줄 예정입니다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Puller</a:t>
            </a:r>
            <a:r>
              <a:rPr lang="ko-KR" altLang="en-US" baseline="0" dirty="0" smtClean="0"/>
              <a:t>가 점수로 얻을 수 있는 </a:t>
            </a:r>
            <a:r>
              <a:rPr lang="en-US" altLang="ko-KR" baseline="0" dirty="0" smtClean="0"/>
              <a:t>Pusher</a:t>
            </a:r>
            <a:r>
              <a:rPr lang="ko-KR" altLang="en-US" baseline="0" dirty="0" smtClean="0"/>
              <a:t>의 정보를 </a:t>
            </a:r>
            <a:r>
              <a:rPr lang="en-US" altLang="ko-KR" baseline="0" dirty="0" smtClean="0"/>
              <a:t>Profile, Voice, Image</a:t>
            </a:r>
            <a:r>
              <a:rPr lang="ko-KR" altLang="en-US" baseline="0" dirty="0" smtClean="0"/>
              <a:t>로 가치 순위를 매겼습니다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순서에 따라 구입 점수를 차등적용 하였는데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Profile</a:t>
            </a:r>
            <a:r>
              <a:rPr lang="ko-KR" altLang="en-US" baseline="0" dirty="0" smtClean="0"/>
              <a:t>같은 경우에는 채팅을 통해서 충분히 상대에게 알려질 수 있는 내용들이므로 가장 낮은 점수로 얻을 수 있도록 하였고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다음으로 상대방의 호기심을 자극하는 매력적인 요소인 목소리를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마지막으로 가장 높은 점수로 이미지를 얻을 수 있도록 설정하여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사진 의존도를 낮추고 그 이외의 매력에 호감을 느끼도록 구성하였습니다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또한 스테이지</a:t>
            </a:r>
            <a:r>
              <a:rPr lang="ko-KR" altLang="en-US" baseline="0" dirty="0" smtClean="0"/>
              <a:t> 채팅에서도 </a:t>
            </a:r>
            <a:r>
              <a:rPr lang="en-US" altLang="ko-KR" baseline="0" dirty="0" smtClean="0"/>
              <a:t>Mini Chat</a:t>
            </a:r>
            <a:r>
              <a:rPr lang="ko-KR" altLang="en-US" baseline="0" dirty="0" smtClean="0"/>
              <a:t>에서와 마찬가지로</a:t>
            </a:r>
            <a:r>
              <a:rPr lang="ko-KR" altLang="en-US" dirty="0" smtClean="0"/>
              <a:t> 적절한 </a:t>
            </a:r>
            <a:r>
              <a:rPr lang="ko-KR" altLang="en-US" baseline="0" dirty="0" smtClean="0"/>
              <a:t>시간 설정이 매우 중요합니다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시간을 </a:t>
            </a:r>
            <a:r>
              <a:rPr lang="ko-KR" altLang="en-US" dirty="0" smtClean="0"/>
              <a:t>약간은 촉박하도록 설정하여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적극적인 채팅참여를 유도하였습니다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en-US" altLang="ko-KR" baseline="0" dirty="0" smtClean="0"/>
              <a:t>Pusher</a:t>
            </a:r>
            <a:r>
              <a:rPr lang="ko-KR" altLang="en-US" baseline="0" dirty="0" smtClean="0"/>
              <a:t>의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Profile </a:t>
            </a:r>
            <a:r>
              <a:rPr lang="ko-KR" altLang="en-US" dirty="0" smtClean="0"/>
              <a:t>미션 부분이 의미하는 것은 등록을 분할</a:t>
            </a:r>
            <a:r>
              <a:rPr lang="ko-KR" altLang="en-US" baseline="0" dirty="0" smtClean="0"/>
              <a:t> 함으로써 얻는 진입장벽의 감소 효과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Simple </a:t>
            </a:r>
            <a:r>
              <a:rPr lang="en-US" altLang="ko-KR" dirty="0" err="1" smtClean="0"/>
              <a:t>Reg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Detail 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, Additional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Reg</a:t>
            </a:r>
            <a:r>
              <a:rPr lang="ko-KR" altLang="en-US" dirty="0" smtClean="0"/>
              <a:t>까지 단계별 등록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DCAB5-D45E-4524-99DF-1EFC1551B95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492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&lt;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 빠른 설명 후 넘김</a:t>
            </a:r>
            <a:r>
              <a:rPr lang="en-US" altLang="ko-KR" dirty="0" smtClean="0"/>
              <a:t>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스테이지 이후 구현</a:t>
            </a:r>
            <a:r>
              <a:rPr lang="en-US" altLang="ko-KR" baseline="0" dirty="0" smtClean="0"/>
              <a:t>, free chat</a:t>
            </a:r>
            <a:r>
              <a:rPr lang="ko-KR" altLang="en-US" baseline="0" dirty="0" smtClean="0"/>
              <a:t>를 통한 이후 상황을 열어 두도록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친구 이외에도 다른 </a:t>
            </a:r>
            <a:r>
              <a:rPr lang="en-US" altLang="ko-KR" baseline="0" dirty="0" smtClean="0"/>
              <a:t>Random User</a:t>
            </a:r>
            <a:r>
              <a:rPr lang="ko-KR" altLang="en-US" baseline="0" dirty="0" smtClean="0"/>
              <a:t>와 게임을 할 수 있게 합니다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그리고 말한 것처럼 미션 내용도 추가하고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구조도 변경해야 합니다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또한 저번 중간 발표에서 </a:t>
            </a:r>
            <a:r>
              <a:rPr lang="en-US" altLang="ko-KR" baseline="0" dirty="0" smtClean="0"/>
              <a:t>Prototype</a:t>
            </a:r>
            <a:r>
              <a:rPr lang="ko-KR" altLang="en-US" baseline="0" dirty="0" smtClean="0"/>
              <a:t>에서의 </a:t>
            </a:r>
            <a:r>
              <a:rPr lang="en-US" altLang="ko-KR" baseline="0" dirty="0" smtClean="0"/>
              <a:t>stage </a:t>
            </a:r>
            <a:r>
              <a:rPr lang="ko-KR" altLang="en-US" baseline="0" dirty="0" smtClean="0"/>
              <a:t>내용을 보고 </a:t>
            </a:r>
            <a:r>
              <a:rPr lang="en-US" altLang="ko-KR" baseline="0" dirty="0" smtClean="0"/>
              <a:t>Pusher</a:t>
            </a:r>
            <a:r>
              <a:rPr lang="ko-KR" altLang="en-US" baseline="0" dirty="0" smtClean="0"/>
              <a:t>가 불리하다는 피드백이 있었고 그러므로 </a:t>
            </a:r>
            <a:r>
              <a:rPr lang="en-US" altLang="ko-KR" baseline="0" dirty="0" smtClean="0"/>
              <a:t>Stage </a:t>
            </a:r>
            <a:r>
              <a:rPr lang="ko-KR" altLang="en-US" baseline="0" dirty="0" smtClean="0"/>
              <a:t>마다 </a:t>
            </a:r>
            <a:r>
              <a:rPr lang="en-US" altLang="ko-KR" baseline="0" dirty="0" smtClean="0"/>
              <a:t>User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Role</a:t>
            </a:r>
            <a:r>
              <a:rPr lang="ko-KR" altLang="en-US" baseline="0" dirty="0" smtClean="0"/>
              <a:t>을 변경하는 것이 좋겠다 라는 의견이 있었습니다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///////////////////////////////////////////////////////////////////////////////////////////////////////////////////////////////////////////////////////////////////////////////////////////////////////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</a:t>
            </a:r>
            <a:r>
              <a:rPr lang="ko-KR" altLang="en-US" dirty="0" smtClean="0"/>
              <a:t>주의 사항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App</a:t>
            </a:r>
            <a:r>
              <a:rPr lang="ko-KR" altLang="en-US" dirty="0" smtClean="0"/>
              <a:t> 내용이 단발성이기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지속적으로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을 사용 할 수 있도록 유도하는 요소를 구상 </a:t>
            </a:r>
            <a:r>
              <a:rPr lang="ko-KR" altLang="en-US" dirty="0" err="1" smtClean="0"/>
              <a:t>해야한다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</a:t>
            </a:r>
            <a:r>
              <a:rPr lang="ko-KR" altLang="en-US" dirty="0" smtClean="0"/>
              <a:t>기타 기능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Puller</a:t>
            </a:r>
            <a:r>
              <a:rPr lang="en-US" altLang="ko-KR" sz="1200" baseline="0" dirty="0" smtClean="0"/>
              <a:t> </a:t>
            </a:r>
            <a:r>
              <a:rPr lang="ko-KR" altLang="en-US" sz="1200" dirty="0" smtClean="0"/>
              <a:t>추천</a:t>
            </a:r>
            <a:r>
              <a:rPr lang="en-US" altLang="ko-KR" sz="1200" dirty="0" smtClean="0"/>
              <a:t>,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Available Time,</a:t>
            </a:r>
            <a:r>
              <a:rPr lang="en-US" altLang="ko-KR" baseline="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200" dirty="0" smtClean="0"/>
              <a:t>핸드폰 연락처내의 지인에게 문자</a:t>
            </a:r>
            <a:r>
              <a:rPr lang="ko-KR" altLang="en-US" sz="1200" baseline="0" dirty="0" smtClean="0"/>
              <a:t> </a:t>
            </a:r>
            <a:r>
              <a:rPr lang="ko-KR" altLang="en-US" sz="1200" baseline="0" dirty="0" err="1" smtClean="0"/>
              <a:t>앱</a:t>
            </a:r>
            <a:r>
              <a:rPr lang="ko-KR" altLang="en-US" sz="1200" baseline="0" dirty="0" smtClean="0"/>
              <a:t> 초대 기능</a:t>
            </a:r>
            <a:r>
              <a:rPr lang="en-US" altLang="ko-KR" sz="1200" baseline="0" dirty="0" smtClean="0"/>
              <a:t>, User Detail </a:t>
            </a:r>
            <a:r>
              <a:rPr lang="ko-KR" altLang="en-US" sz="1200" baseline="0" dirty="0" smtClean="0"/>
              <a:t>정보 등록 시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외부 </a:t>
            </a:r>
            <a:r>
              <a:rPr lang="en-US" altLang="ko-KR" sz="1200" baseline="0" dirty="0" smtClean="0"/>
              <a:t>DB</a:t>
            </a:r>
            <a:r>
              <a:rPr lang="ko-KR" altLang="en-US" sz="1200" baseline="0" dirty="0" smtClean="0"/>
              <a:t>로 부터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연동기능</a:t>
            </a:r>
            <a:r>
              <a:rPr lang="en-US" altLang="ko-KR" sz="1200" baseline="0" dirty="0" smtClean="0"/>
              <a:t>(face book, twitter, </a:t>
            </a:r>
            <a:r>
              <a:rPr lang="ko-KR" altLang="en-US" sz="1200" baseline="0" dirty="0" smtClean="0"/>
              <a:t>등등</a:t>
            </a:r>
            <a:r>
              <a:rPr lang="en-US" altLang="ko-KR" sz="1200" baseline="0" dirty="0" smtClean="0"/>
              <a:t>), Group Chat </a:t>
            </a:r>
            <a:r>
              <a:rPr lang="ko-KR" altLang="en-US" sz="1200" baseline="0" dirty="0" smtClean="0"/>
              <a:t>개념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도입</a:t>
            </a:r>
            <a:r>
              <a:rPr lang="en-US" altLang="ko-KR" sz="1200" baseline="0" dirty="0" smtClean="0"/>
              <a:t>, 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 </a:t>
            </a:r>
            <a:r>
              <a:rPr lang="ko-KR" altLang="en-US" dirty="0" smtClean="0"/>
              <a:t>수익 창출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정식 친구 등록 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상대방의 프로필 정보를 구입할 수 있도록 구현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기프티콘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Puller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Pusher</a:t>
            </a:r>
            <a:r>
              <a:rPr lang="ko-KR" altLang="en-US" dirty="0" smtClean="0"/>
              <a:t>에게 주는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DCAB5-D45E-4524-99DF-1EFC1551B95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7566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DCAB5-D45E-4524-99DF-1EFC1551B95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522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많은 피드백 부탁 드립니다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DCAB5-D45E-4524-99DF-1EFC1551B95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169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이것으로 </a:t>
            </a:r>
            <a:r>
              <a:rPr lang="ko-KR" altLang="en-US" dirty="0" smtClean="0"/>
              <a:t>발표를 마치겠습니다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질문 있다면 받겠습니다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DCAB5-D45E-4524-99DF-1EFC1551B95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39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먼저 프로젝트 진행할 때의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흐름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‘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Push &amp; Pull Game’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에 대해서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마지막으로 프로젝트의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대해서 차례로 발표하겠습니다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DCAB5-D45E-4524-99DF-1EFC1551B9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8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먼저 </a:t>
            </a:r>
            <a:r>
              <a:rPr lang="ko-KR" altLang="en-US" dirty="0" smtClean="0"/>
              <a:t>프로젝트를 기획할 당시에 전반적인 흐름에 대해서 설명하겠습니다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DCAB5-D45E-4524-99DF-1EFC1551B9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631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처음 프로젝트 기획을 하기 전에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 멤버 모두</a:t>
            </a:r>
            <a:r>
              <a:rPr lang="ko-KR" altLang="en-US" baseline="0" dirty="0" smtClean="0"/>
              <a:t> 다</a:t>
            </a:r>
            <a:r>
              <a:rPr lang="ko-KR" altLang="en-US" dirty="0" smtClean="0"/>
              <a:t> 각각 소프트웨어</a:t>
            </a:r>
            <a:r>
              <a:rPr lang="ko-KR" altLang="en-US" baseline="0" dirty="0" smtClean="0"/>
              <a:t> 엔지니어링의 분야에 대해서 나름의 사전조사를 하였었습니다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크게 </a:t>
            </a:r>
            <a:r>
              <a:rPr lang="ko-KR" altLang="en-US" baseline="0" dirty="0" err="1" smtClean="0"/>
              <a:t>컨텐츠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서비스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시스템 분야로 나누었었고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최초기획자인 우혁이는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저는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컨텐츠</a:t>
            </a:r>
            <a:r>
              <a:rPr lang="ko-KR" altLang="en-US" baseline="0" dirty="0" smtClean="0"/>
              <a:t> 분야를 선택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국내 </a:t>
            </a:r>
            <a:r>
              <a:rPr lang="ko-KR" altLang="en-US" baseline="0" dirty="0" err="1" smtClean="0"/>
              <a:t>모바일</a:t>
            </a:r>
            <a:r>
              <a:rPr lang="ko-KR" altLang="en-US" baseline="0" dirty="0" smtClean="0"/>
              <a:t> 시장에서 대세를 이루고 있는 </a:t>
            </a:r>
            <a:r>
              <a:rPr lang="ko-KR" altLang="en-US" baseline="0" dirty="0" err="1" smtClean="0"/>
              <a:t>안드로이드</a:t>
            </a:r>
            <a:r>
              <a:rPr lang="ko-KR" altLang="en-US" baseline="0" dirty="0" smtClean="0"/>
              <a:t> 개발을 하기로 결정하였습니다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우혁이는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저는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그 중에서도 평소에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Social Chatting Application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에 관심이 많았었고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실제로 이 분야의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App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을 사용해보고 아쉬웠던 점을 느꼈기 때문에 부족한 부분을 채우고 싶다는 생각을 갖게 되었습니다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DCAB5-D45E-4524-99DF-1EFC1551B95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495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우혁이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저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기존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Chatting Application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에서 </a:t>
            </a:r>
            <a:r>
              <a:rPr lang="ko-KR" altLang="en-US" dirty="0" smtClean="0"/>
              <a:t>느꼈던 부족한 부분은 크게</a:t>
            </a:r>
            <a:r>
              <a:rPr lang="ko-KR" altLang="en-US" baseline="0" dirty="0" smtClean="0"/>
              <a:t> 두 가지입니다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그림은 기존의 채팅 어플리케이션인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돛단배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보시면 아시겠지만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의미도 없고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진지하지도 않은 대화들이 이루어지는 문제점이 보입니다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DCAB5-D45E-4524-99DF-1EFC1551B95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2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두 번째로는 채팅에 있어서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상대방의 사진이 그 사람의 매력에 있어서 차지하는 비중이 너무 크다는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사례 하나를 보도록 하겠습니다</a:t>
            </a:r>
            <a:r>
              <a:rPr lang="en-US" altLang="ko-KR" baseline="0" dirty="0" smtClean="0"/>
              <a:t>. &lt;</a:t>
            </a:r>
            <a:r>
              <a:rPr lang="ko-KR" altLang="en-US" baseline="0" dirty="0" smtClean="0"/>
              <a:t>그림 설명</a:t>
            </a:r>
            <a:r>
              <a:rPr lang="en-US" altLang="ko-KR" baseline="0" dirty="0" smtClean="0"/>
              <a:t>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DCAB5-D45E-4524-99DF-1EFC1551B9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453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사진을 확대한 모습입니다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DCAB5-D45E-4524-99DF-1EFC1551B95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820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그리고 이후 </a:t>
            </a:r>
            <a:r>
              <a:rPr lang="ko-KR" altLang="en-US" baseline="0" dirty="0" err="1" smtClean="0"/>
              <a:t>채팅방</a:t>
            </a:r>
            <a:r>
              <a:rPr lang="ko-KR" altLang="en-US" baseline="0" dirty="0" smtClean="0"/>
              <a:t> 상태입니다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사례에서 보신 것처럼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외모만을 보고 다른 매력적인 부분은 알지 못한 채 채팅여부를 결정한다는 문제가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DCAB5-D45E-4524-99DF-1EFC1551B9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51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2014-01-26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2014-01-26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2014-01-26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2014-01-26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2014-01-26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2014-01-26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2014-01-26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2014-01-26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2014-01-26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2014-01-26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2014-01-26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2014-01-26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</a:t>
            </a:r>
            <a:r>
              <a:rPr lang="en-US" altLang="ko-KR" sz="4000" b="1" baseline="30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st</a:t>
            </a:r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project final presentation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769295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Android Chat Game, ‘Push &amp; Pull’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56176" y="5585231"/>
            <a:ext cx="2942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JIAM Innovator’s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itchFamily="18" charset="-127"/>
                <a:ea typeface="HY견고딕" pitchFamily="18" charset="-127"/>
              </a:rPr>
              <a:t>정우혁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itchFamily="18" charset="-127"/>
                <a:ea typeface="HY견고딕" pitchFamily="18" charset="-127"/>
              </a:rPr>
              <a:t>박성우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767280"/>
            <a:ext cx="275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JIAM Innovator’s Studio</a:t>
            </a:r>
          </a:p>
        </p:txBody>
      </p:sp>
    </p:spTree>
    <p:extLst>
      <p:ext uri="{BB962C8B-B14F-4D97-AF65-F5344CB8AC3E}">
        <p14:creationId xmlns:p14="http://schemas.microsoft.com/office/powerpoint/2010/main" val="16683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갈매기형 수장 35"/>
          <p:cNvSpPr/>
          <p:nvPr/>
        </p:nvSpPr>
        <p:spPr>
          <a:xfrm>
            <a:off x="1710026" y="1202873"/>
            <a:ext cx="302743" cy="309518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갈매기형 수장 36"/>
          <p:cNvSpPr/>
          <p:nvPr/>
        </p:nvSpPr>
        <p:spPr>
          <a:xfrm>
            <a:off x="1475656" y="1202873"/>
            <a:ext cx="302743" cy="309518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15060" y="908720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진지한 만남을 위한 </a:t>
            </a:r>
            <a:r>
              <a:rPr lang="en-US" altLang="ko-KR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App...?</a:t>
            </a:r>
            <a:endParaRPr lang="en-US" altLang="ko-KR" sz="4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26" y="1549389"/>
            <a:ext cx="3353196" cy="468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78" y="1645778"/>
            <a:ext cx="2966963" cy="447669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43608" y="18864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u="sng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Flow</a:t>
            </a:r>
            <a:endParaRPr lang="en-US" altLang="ko-KR" sz="1400" b="1" u="sng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91880" y="116632"/>
            <a:ext cx="24195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Push &amp; Pull Game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13550" y="116632"/>
            <a:ext cx="2606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Result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169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갈매기형 수장 35"/>
          <p:cNvSpPr/>
          <p:nvPr/>
        </p:nvSpPr>
        <p:spPr>
          <a:xfrm>
            <a:off x="1710026" y="4227209"/>
            <a:ext cx="302743" cy="309518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갈매기형 수장 36"/>
          <p:cNvSpPr/>
          <p:nvPr/>
        </p:nvSpPr>
        <p:spPr>
          <a:xfrm>
            <a:off x="1475656" y="4227209"/>
            <a:ext cx="302743" cy="309518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79712" y="3933056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Wants…</a:t>
            </a:r>
            <a:endParaRPr lang="en-US" altLang="ko-KR" sz="4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07704" y="4712950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외모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겉모습 이외의 다른 매력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15710" y="5250105"/>
            <a:ext cx="570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대화를 통해 매력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을 어필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2" name="갈매기형 수장 41"/>
          <p:cNvSpPr/>
          <p:nvPr/>
        </p:nvSpPr>
        <p:spPr>
          <a:xfrm>
            <a:off x="1743083" y="1634921"/>
            <a:ext cx="302743" cy="309518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43" name="갈매기형 수장 42"/>
          <p:cNvSpPr/>
          <p:nvPr/>
        </p:nvSpPr>
        <p:spPr>
          <a:xfrm>
            <a:off x="1508713" y="1634921"/>
            <a:ext cx="302743" cy="309518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12769" y="1340768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Problems…</a:t>
            </a:r>
            <a:endParaRPr lang="en-US" altLang="ko-KR" sz="4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40761" y="2091045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외모 의존도가 높음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48767" y="2657817"/>
            <a:ext cx="570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진지하지 못한 대화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43608" y="18864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u="sng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Flow</a:t>
            </a:r>
            <a:endParaRPr lang="en-US" altLang="ko-KR" sz="1400" b="1" u="sng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91880" y="116632"/>
            <a:ext cx="24195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Push &amp; Pull Game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13550" y="116632"/>
            <a:ext cx="2606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Result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5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1680" y="2444663"/>
            <a:ext cx="2477194" cy="24227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2" name="TextBox 31"/>
          <p:cNvSpPr txBox="1"/>
          <p:nvPr/>
        </p:nvSpPr>
        <p:spPr>
          <a:xfrm>
            <a:off x="1403648" y="1411029"/>
            <a:ext cx="2199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Manitto</a:t>
            </a:r>
            <a:r>
              <a:rPr lang="en-US" altLang="ko-KR" sz="4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!</a:t>
            </a:r>
            <a:endParaRPr lang="en-US" altLang="ko-KR" sz="4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87824" y="2779181"/>
            <a:ext cx="4320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?</a:t>
            </a:r>
            <a:endParaRPr lang="en-US" altLang="ko-KR" sz="20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44008" y="2610772"/>
            <a:ext cx="4320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+mn-ea"/>
              </a:rPr>
              <a:t>+</a:t>
            </a:r>
            <a:endParaRPr lang="en-US" altLang="ko-KR" sz="15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2"/>
              </a:solidFill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44208" y="2057354"/>
            <a:ext cx="4320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α</a:t>
            </a:r>
            <a:endParaRPr lang="en-US" altLang="ko-KR" sz="20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03648" y="5343599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사진에 대한 의존도↓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69534" y="5343599"/>
            <a:ext cx="2894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흥미로운 대화 유도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43608" y="18864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u="sng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Flow</a:t>
            </a:r>
            <a:endParaRPr lang="en-US" altLang="ko-KR" sz="1400" b="1" u="sng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91880" y="116632"/>
            <a:ext cx="24195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Push &amp; Pull Game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13550" y="116632"/>
            <a:ext cx="2606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Result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03648" y="1411029"/>
            <a:ext cx="2199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‘</a:t>
            </a:r>
            <a:r>
              <a:rPr lang="en-US" altLang="ko-KR" sz="4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Manitto</a:t>
            </a:r>
            <a:r>
              <a:rPr lang="en-US" altLang="ko-KR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’</a:t>
            </a:r>
            <a:endParaRPr lang="en-US" altLang="ko-KR" sz="4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11465" y="1411029"/>
            <a:ext cx="2260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‘Receiver’</a:t>
            </a:r>
            <a:endParaRPr lang="en-US" altLang="ko-KR" sz="4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91680" y="2132856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-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챙겨주는 사람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8803" y="2118915"/>
            <a:ext cx="2289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-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챙김받는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사람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5576" y="292494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Example)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 rot="289633">
            <a:off x="703418" y="3478357"/>
            <a:ext cx="3359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ea typeface="HyhwpEQ" panose="02030600000101010101" pitchFamily="18" charset="-127"/>
              </a:rPr>
              <a:t>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ea typeface="HyhwpEQ" panose="02030600000101010101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정말 여성스러우시네요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ea typeface="HyhwpEQ" panose="02030600000101010101" pitchFamily="18" charset="-127"/>
              </a:rPr>
              <a:t>.”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  <a:ea typeface="HyhwpEQ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788024" y="836712"/>
            <a:ext cx="0" cy="57606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389647" y="3805201"/>
            <a:ext cx="1709156" cy="372407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3948080" y="4508616"/>
            <a:ext cx="1848056" cy="232612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1110339">
            <a:off x="6230557" y="3665163"/>
            <a:ext cx="2246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ea typeface="HyhwpEQ" panose="02030600000101010101" pitchFamily="18" charset="-127"/>
              </a:rPr>
              <a:t>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ea typeface="HyhwpEQ" panose="02030600000101010101" pitchFamily="18" charset="-127"/>
              </a:rPr>
              <a:t>어머 고마워요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ea typeface="HyhwpEQ" panose="02030600000101010101" pitchFamily="18" charset="-127"/>
              </a:rPr>
              <a:t>.</a:t>
            </a:r>
          </a:p>
          <a:p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ea typeface="HyhwpEQ" panose="02030600000101010101" pitchFamily="18" charset="-127"/>
              </a:rPr>
              <a:t>점수 받아요 호호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ea typeface="HyhwpEQ" panose="02030600000101010101" pitchFamily="18" charset="-127"/>
              </a:rPr>
              <a:t>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  <a:ea typeface="HyhwpEQ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08120" y="4646193"/>
            <a:ext cx="112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100</a:t>
            </a: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점</a:t>
            </a:r>
            <a:endParaRPr lang="en-US" altLang="ko-KR" sz="2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 rot="21409280">
            <a:off x="1312535" y="4581951"/>
            <a:ext cx="2427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ea typeface="HyhwpEQ" panose="02030600000101010101" pitchFamily="18" charset="-127"/>
              </a:rPr>
              <a:t>“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ea typeface="HyhwpEQ" panose="02030600000101010101" pitchFamily="18" charset="-127"/>
              </a:rPr>
              <a:t>감사합니다ㅋㅋㅋ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ea typeface="HyhwpEQ" panose="02030600000101010101" pitchFamily="18" charset="-127"/>
              </a:rPr>
              <a:t>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  <a:ea typeface="HyhwpEQ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43269" y="4941168"/>
            <a:ext cx="3196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ea typeface="HyhwpEQ" panose="02030600000101010101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ea typeface="HyhwpEQ" panose="02030600000101010101" pitchFamily="18" charset="-127"/>
              </a:rPr>
              <a:t>저 사람 목소리는 어떨까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  <a:ea typeface="HyhwpEQ" panose="02030600000101010101" pitchFamily="18" charset="-127"/>
              </a:rPr>
              <a:t>?)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  <a:ea typeface="HyhwpEQ" panose="02030600000101010101" pitchFamily="18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4038572" y="5863894"/>
            <a:ext cx="1757564" cy="10344"/>
          </a:xfrm>
          <a:prstGeom prst="straightConnector1">
            <a:avLst/>
          </a:prstGeom>
          <a:ln w="1270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52206" y="5633061"/>
            <a:ext cx="2363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&lt;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목소리 파일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&gt;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53760" y="5949280"/>
            <a:ext cx="22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일정 점수 소모</a:t>
            </a:r>
            <a:endParaRPr lang="en-US" altLang="ko-KR" sz="2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3615" y="5691066"/>
            <a:ext cx="299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&lt;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목소리 파일 다운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&gt;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43608" y="18864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u="sng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Flow</a:t>
            </a:r>
            <a:endParaRPr lang="en-US" altLang="ko-KR" sz="1400" b="1" u="sng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91880" y="116632"/>
            <a:ext cx="24195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Push &amp; Pull Game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3550" y="116632"/>
            <a:ext cx="2606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Result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9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6850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99642" y="4911551"/>
            <a:ext cx="286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Professor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Bruce</a:t>
            </a:r>
            <a:endParaRPr lang="en-US" altLang="ko-KR" sz="22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52120" y="1183158"/>
            <a:ext cx="3362310" cy="3900502"/>
          </a:xfrm>
          <a:prstGeom prst="rect">
            <a:avLst/>
          </a:prstGeom>
          <a:noFill/>
          <a:effectLst>
            <a:softEdge rad="317500"/>
          </a:effectLst>
        </p:spPr>
      </p:pic>
      <p:sp>
        <p:nvSpPr>
          <p:cNvPr id="11" name="구름 10"/>
          <p:cNvSpPr/>
          <p:nvPr/>
        </p:nvSpPr>
        <p:spPr>
          <a:xfrm>
            <a:off x="843699" y="2158117"/>
            <a:ext cx="4922178" cy="4007187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43608" y="1819563"/>
            <a:ext cx="1888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He Says : </a:t>
            </a:r>
            <a:endParaRPr lang="ko-KR" altLang="en-US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383565" y="2807350"/>
            <a:ext cx="39085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시장에서의 서비스적</a:t>
            </a:r>
            <a:endParaRPr lang="en-US" altLang="ko-KR" sz="2800" dirty="0" smtClean="0"/>
          </a:p>
          <a:p>
            <a:r>
              <a:rPr lang="ko-KR" altLang="en-US" sz="2800" dirty="0" smtClean="0"/>
              <a:t>가치 보다는</a:t>
            </a:r>
            <a:r>
              <a:rPr lang="en-US" altLang="ko-KR" sz="2800" dirty="0" smtClean="0"/>
              <a:t>,</a:t>
            </a:r>
          </a:p>
          <a:p>
            <a:r>
              <a:rPr lang="ko-KR" altLang="en-US" sz="2800" dirty="0" smtClean="0"/>
              <a:t>네트워크와 </a:t>
            </a:r>
            <a:r>
              <a:rPr lang="ko-KR" altLang="en-US" sz="2800" dirty="0" err="1" smtClean="0"/>
              <a:t>안드로이드</a:t>
            </a:r>
            <a:endParaRPr lang="en-US" altLang="ko-KR" sz="2800" dirty="0" smtClean="0"/>
          </a:p>
          <a:p>
            <a:r>
              <a:rPr lang="ko-KR" altLang="en-US" sz="2800" dirty="0" smtClean="0"/>
              <a:t>프로그래밍을 통한</a:t>
            </a:r>
            <a:endParaRPr lang="en-US" altLang="ko-KR" sz="2800" dirty="0" smtClean="0"/>
          </a:p>
          <a:p>
            <a:r>
              <a:rPr lang="ko-KR" altLang="en-US" sz="2800" dirty="0" smtClean="0"/>
              <a:t>교육적 가치가 있을 것</a:t>
            </a:r>
            <a:endParaRPr lang="en-US" altLang="ko-KR" sz="2800" dirty="0" smtClean="0"/>
          </a:p>
          <a:p>
            <a:r>
              <a:rPr lang="ko-KR" altLang="en-US" sz="2800" dirty="0" smtClean="0"/>
              <a:t>같다</a:t>
            </a:r>
            <a:r>
              <a:rPr lang="en-US" altLang="ko-KR" sz="2800" dirty="0" smtClean="0"/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43608" y="18864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u="sng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Flow</a:t>
            </a:r>
            <a:endParaRPr lang="en-US" altLang="ko-KR" sz="1400" b="1" u="sng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91880" y="116632"/>
            <a:ext cx="24195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Push &amp; Pull Game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13550" y="116632"/>
            <a:ext cx="2606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Result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6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491880" y="3005599"/>
            <a:ext cx="2088232" cy="846802"/>
            <a:chOff x="3496054" y="3152001"/>
            <a:chExt cx="2088232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기능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96054" y="3629471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Push &amp; </a:t>
              </a:r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Pull Game</a:t>
              </a:r>
              <a:endPara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90872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각 삼각형 27"/>
          <p:cNvSpPr/>
          <p:nvPr/>
        </p:nvSpPr>
        <p:spPr>
          <a:xfrm rot="5400000">
            <a:off x="702755" y="121890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71800" y="2156663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당기는 사람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점수를 얻어내는 사람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적극적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능동적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71800" y="4509120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미는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튕기는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사람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점수를 부여하는 사람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도도함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76056" y="1551835"/>
            <a:ext cx="1656184" cy="653029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076056" y="3784083"/>
            <a:ext cx="1728192" cy="653029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403648" y="1455167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Manitto</a:t>
            </a:r>
            <a:r>
              <a:rPr lang="en-US" altLang="ko-KR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   -&gt;    Puller</a:t>
            </a:r>
            <a:endParaRPr lang="ko-KR" altLang="en-US" sz="40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422493" y="3759423"/>
            <a:ext cx="5525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Receiver   -&gt;    Pusher</a:t>
            </a:r>
            <a:endParaRPr lang="ko-KR" altLang="en-US" sz="4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43608" y="18864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Flow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491880" y="116632"/>
            <a:ext cx="24195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b="1" u="sng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Push &amp; Pull Game</a:t>
            </a:r>
            <a:endParaRPr lang="en-US" altLang="ko-KR" sz="1400" b="1" u="sng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13550" y="116632"/>
            <a:ext cx="2606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Result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0002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90872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890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59632" y="548680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+mn-ea"/>
              </a:rPr>
              <a:t>User Interface</a:t>
            </a:r>
            <a:endParaRPr lang="en-US" altLang="ko-KR" sz="4000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59632" y="5240953"/>
            <a:ext cx="3480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2281E"/>
                </a:solidFill>
                <a:latin typeface="+mn-ea"/>
              </a:rPr>
              <a:t>Remain Time</a:t>
            </a:r>
            <a:endParaRPr lang="en-US" altLang="ko-KR" sz="4000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2281E"/>
              </a:solidFill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99992" y="2865130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endParaRPr lang="ko-KR" altLang="en-US" sz="4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68" y="1268760"/>
            <a:ext cx="2880000" cy="3960000"/>
          </a:xfrm>
          <a:prstGeom prst="rect">
            <a:avLst/>
          </a:prstGeom>
        </p:spPr>
      </p:pic>
      <p:pic>
        <p:nvPicPr>
          <p:cNvPr id="3" name="그림 2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940472" y="1268760"/>
            <a:ext cx="2880000" cy="39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/>
          <p:cNvSpPr txBox="1"/>
          <p:nvPr/>
        </p:nvSpPr>
        <p:spPr>
          <a:xfrm>
            <a:off x="1115616" y="5949146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Weeks        -&gt;     </a:t>
            </a:r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Few Hours</a:t>
            </a:r>
            <a:endParaRPr lang="ko-KR" altLang="en-US" sz="4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43608" y="18864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Flow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91880" y="116632"/>
            <a:ext cx="24195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b="1" u="sng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Push &amp; Pull Game</a:t>
            </a:r>
            <a:endParaRPr lang="en-US" altLang="ko-KR" sz="1400" b="1" u="sng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13550" y="116632"/>
            <a:ext cx="2606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Result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8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203848" y="2492896"/>
            <a:ext cx="3240360" cy="208823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4164939" y="2683933"/>
            <a:ext cx="1512168" cy="17061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103948" y="4581128"/>
            <a:ext cx="1476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PLAY</a:t>
            </a:r>
            <a:endParaRPr lang="ko-KR" altLang="en-US" sz="40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43608" y="18864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Flow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91880" y="116632"/>
            <a:ext cx="24195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b="1" u="sng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Push &amp; Pull Game</a:t>
            </a:r>
            <a:endParaRPr lang="en-US" altLang="ko-KR" sz="1400" b="1" u="sng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13550" y="116632"/>
            <a:ext cx="2606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Result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2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8" name="그림 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31" y="792186"/>
            <a:ext cx="2160000" cy="360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1" name="그림 10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177" y="764704"/>
            <a:ext cx="2160000" cy="360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3" name="그림 12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444448" y="803374"/>
            <a:ext cx="2160000" cy="360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cxnSp>
        <p:nvCxnSpPr>
          <p:cNvPr id="25" name="직선 화살표 연결선 24"/>
          <p:cNvCxnSpPr/>
          <p:nvPr/>
        </p:nvCxnSpPr>
        <p:spPr>
          <a:xfrm flipH="1">
            <a:off x="6425842" y="4509120"/>
            <a:ext cx="1170494" cy="823031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2411760" y="4509120"/>
            <a:ext cx="882343" cy="823031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-180000" flipH="1">
            <a:off x="4788024" y="4478578"/>
            <a:ext cx="33012" cy="757530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81530" y="5236108"/>
            <a:ext cx="42627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Random </a:t>
            </a:r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en-US" altLang="ko-KR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arget Choose Activity</a:t>
            </a:r>
            <a:endParaRPr lang="ko-KR" altLang="en-US" sz="4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43608" y="18864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Flow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91880" y="116632"/>
            <a:ext cx="24195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b="1" u="sng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Push &amp; Pull Game</a:t>
            </a:r>
            <a:endParaRPr lang="en-US" altLang="ko-KR" sz="1400" b="1" u="sng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13550" y="116632"/>
            <a:ext cx="2606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Result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213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3568" y="3075057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</a:t>
            </a:r>
            <a:r>
              <a:rPr lang="en-US" altLang="ko-KR" sz="4000" b="1" baseline="30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st</a:t>
            </a:r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project final presentation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568" y="3769295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Android Chat Game, ‘Push &amp; Pull’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6176" y="5585231"/>
            <a:ext cx="2942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JIAM Innovator’s 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정우혁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박성우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3568" y="2767280"/>
            <a:ext cx="275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JIAM Innovator’s Studio</a:t>
            </a:r>
          </a:p>
        </p:txBody>
      </p:sp>
    </p:spTree>
    <p:extLst>
      <p:ext uri="{BB962C8B-B14F-4D97-AF65-F5344CB8AC3E}">
        <p14:creationId xmlns:p14="http://schemas.microsoft.com/office/powerpoint/2010/main" val="16683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81530" y="5236108"/>
            <a:ext cx="42627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Random </a:t>
            </a:r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en-US" altLang="ko-KR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arget Choose Activity</a:t>
            </a:r>
            <a:endParaRPr lang="ko-KR" altLang="en-US" sz="4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882386"/>
            <a:ext cx="2520000" cy="3600000"/>
          </a:xfrm>
          <a:prstGeom prst="rect">
            <a:avLst/>
          </a:prstGeom>
        </p:spPr>
      </p:pic>
      <p:pic>
        <p:nvPicPr>
          <p:cNvPr id="3" name="그림 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882386"/>
            <a:ext cx="2520000" cy="360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cxnSp>
        <p:nvCxnSpPr>
          <p:cNvPr id="26" name="직선 화살표 연결선 25"/>
          <p:cNvCxnSpPr/>
          <p:nvPr/>
        </p:nvCxnSpPr>
        <p:spPr>
          <a:xfrm rot="10800000">
            <a:off x="2781530" y="4515938"/>
            <a:ext cx="882343" cy="823031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18240000">
            <a:off x="4025880" y="2597617"/>
            <a:ext cx="540000" cy="823031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rot="18240000">
            <a:off x="7698288" y="2635535"/>
            <a:ext cx="540000" cy="823031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43608" y="18864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Flow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91880" y="116632"/>
            <a:ext cx="24195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b="1" u="sng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Push &amp; Pull Game</a:t>
            </a:r>
            <a:endParaRPr lang="en-US" altLang="ko-KR" sz="1400" b="1" u="sng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13550" y="116632"/>
            <a:ext cx="2606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Result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005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-9283" y="184309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5" name="직각 삼각형 34"/>
          <p:cNvSpPr/>
          <p:nvPr/>
        </p:nvSpPr>
        <p:spPr>
          <a:xfrm rot="5400000">
            <a:off x="696997" y="218230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167135"/>
              </p:ext>
            </p:extLst>
          </p:nvPr>
        </p:nvGraphicFramePr>
        <p:xfrm>
          <a:off x="1403648" y="1276330"/>
          <a:ext cx="7172585" cy="3448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517"/>
                <a:gridCol w="1434517"/>
                <a:gridCol w="1434517"/>
                <a:gridCol w="1434517"/>
                <a:gridCol w="1434517"/>
              </a:tblGrid>
              <a:tr h="9928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800" dirty="0" smtClean="0"/>
                        <a:t>Stage1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/>
                        <a:t>Stage2</a:t>
                      </a:r>
                      <a:endParaRPr lang="ko-KR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/>
                        <a:t>Stage3</a:t>
                      </a:r>
                      <a:endParaRPr lang="ko-KR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/>
                        <a:t>Stage4</a:t>
                      </a:r>
                      <a:endParaRPr lang="ko-KR" altLang="en-US" sz="2800" dirty="0" smtClean="0"/>
                    </a:p>
                  </a:txBody>
                  <a:tcPr/>
                </a:tc>
              </a:tr>
              <a:tr h="9928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800" dirty="0" smtClean="0"/>
                        <a:t>Pusher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800" dirty="0" smtClean="0"/>
                        <a:t>(giver)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친밀도 점수 </a:t>
                      </a:r>
                      <a:r>
                        <a:rPr lang="en-US" altLang="ko-KR" sz="1800" dirty="0" smtClean="0"/>
                        <a:t>100</a:t>
                      </a:r>
                      <a:r>
                        <a:rPr lang="ko-KR" altLang="en-US" sz="1800" dirty="0" smtClean="0"/>
                        <a:t>점 부여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추가 </a:t>
                      </a:r>
                      <a:r>
                        <a:rPr lang="en-US" altLang="ko-KR" sz="1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Profile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내용 작성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자신의 </a:t>
                      </a:r>
                      <a:r>
                        <a:rPr lang="en-US" altLang="ko-KR" sz="1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Voice file</a:t>
                      </a:r>
                      <a:r>
                        <a:rPr lang="ko-KR" altLang="en-US" sz="1800" dirty="0" smtClean="0"/>
                        <a:t>을 등록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자신의 </a:t>
                      </a:r>
                      <a:r>
                        <a:rPr lang="en-US" altLang="ko-KR" sz="1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Image file</a:t>
                      </a:r>
                      <a:r>
                        <a:rPr lang="ko-KR" altLang="en-US" sz="1800" dirty="0" smtClean="0"/>
                        <a:t>을 등록</a:t>
                      </a:r>
                      <a:endParaRPr lang="ko-KR" altLang="en-US" sz="1800" dirty="0"/>
                    </a:p>
                  </a:txBody>
                  <a:tcPr/>
                </a:tc>
              </a:tr>
              <a:tr h="4964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800" dirty="0" smtClean="0"/>
                        <a:t>Puller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800" dirty="0" smtClean="0"/>
                        <a:t>(scorer)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친밀도 점수 </a:t>
                      </a:r>
                      <a:r>
                        <a:rPr lang="en-US" altLang="ko-KR" sz="1800" dirty="0" smtClean="0"/>
                        <a:t>100</a:t>
                      </a:r>
                      <a:r>
                        <a:rPr lang="ko-KR" altLang="en-US" sz="1800" dirty="0" smtClean="0"/>
                        <a:t>점 달성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전체 </a:t>
                      </a:r>
                      <a:r>
                        <a:rPr lang="en-US" altLang="ko-KR" sz="1800" dirty="0" smtClean="0"/>
                        <a:t>Profile </a:t>
                      </a:r>
                      <a:r>
                        <a:rPr lang="ko-KR" altLang="en-US" sz="1800" dirty="0" smtClean="0"/>
                        <a:t>구입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Pusher</a:t>
                      </a:r>
                      <a:r>
                        <a:rPr lang="ko-KR" altLang="en-US" sz="1800" dirty="0" smtClean="0"/>
                        <a:t>의 </a:t>
                      </a:r>
                      <a:r>
                        <a:rPr lang="en-US" altLang="ko-KR" sz="1800" dirty="0" smtClean="0"/>
                        <a:t>Voice file</a:t>
                      </a:r>
                      <a:endParaRPr lang="en-US" altLang="ko-KR" sz="1800" baseline="0" dirty="0" smtClean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baseline="0" dirty="0" smtClean="0"/>
                        <a:t>구입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Pusher</a:t>
                      </a:r>
                      <a:r>
                        <a:rPr lang="ko-KR" altLang="en-US" sz="1800" dirty="0" smtClean="0"/>
                        <a:t>의 </a:t>
                      </a:r>
                      <a:r>
                        <a:rPr lang="en-US" altLang="ko-KR" sz="1800" dirty="0" smtClean="0"/>
                        <a:t>Image file</a:t>
                      </a:r>
                      <a:endParaRPr lang="en-US" altLang="ko-KR" sz="1800" baseline="0" dirty="0" smtClean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baseline="0" dirty="0" smtClean="0"/>
                        <a:t>구입</a:t>
                      </a:r>
                      <a:endParaRPr lang="ko-KR" altLang="en-US" sz="1800" dirty="0"/>
                    </a:p>
                  </a:txBody>
                  <a:tcPr/>
                </a:tc>
              </a:tr>
              <a:tr h="4964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800" dirty="0" smtClean="0"/>
                        <a:t>Time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00143" y="4902259"/>
            <a:ext cx="6372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accent2">
                    <a:lumMod val="75000"/>
                  </a:schemeClr>
                </a:solidFill>
              </a:rPr>
              <a:t>Profile  -  Voice file</a:t>
            </a:r>
            <a:r>
              <a:rPr lang="en-US" altLang="ko-KR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3200" dirty="0" smtClean="0">
                <a:solidFill>
                  <a:schemeClr val="accent2">
                    <a:lumMod val="75000"/>
                  </a:schemeClr>
                </a:solidFill>
              </a:rPr>
              <a:t> -  Image </a:t>
            </a:r>
            <a:r>
              <a:rPr lang="en-US" altLang="ko-KR" sz="3200" dirty="0">
                <a:solidFill>
                  <a:schemeClr val="accent2">
                    <a:lumMod val="75000"/>
                  </a:schemeClr>
                </a:solidFill>
              </a:rPr>
              <a:t>file</a:t>
            </a:r>
            <a:endParaRPr lang="ko-KR" alt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43608" y="18864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Flow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91880" y="116632"/>
            <a:ext cx="24195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b="1" u="sng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Push &amp; Pull Game</a:t>
            </a:r>
            <a:endParaRPr lang="en-US" altLang="ko-KR" sz="1400" b="1" u="sng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13550" y="116632"/>
            <a:ext cx="2606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Result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294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187625" y="1577970"/>
            <a:ext cx="3208146" cy="466686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15616" y="908720"/>
            <a:ext cx="4795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+mn-ea"/>
              </a:rPr>
              <a:t>Additional Implement…</a:t>
            </a:r>
            <a:endParaRPr lang="en-US" altLang="ko-KR" sz="32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568" y="1556792"/>
            <a:ext cx="427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Stage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Clear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이후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9631" y="2204864"/>
            <a:ext cx="386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게임 상대 친구 등록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Free chat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59632" y="3873822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미션 내용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추가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Ex)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특정 단어 유도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특정시간 이내에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Clear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등등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-&gt;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점수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프로필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목소리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사진 기능은 기본으로 유지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-9283" y="226850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각 삼각형 36"/>
          <p:cNvSpPr/>
          <p:nvPr/>
        </p:nvSpPr>
        <p:spPr>
          <a:xfrm rot="5400000">
            <a:off x="702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59632" y="4869160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미션 구조 변경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Ex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각각의 역할에 미션 부여가 아닌 공통의 랜덤 미션 부여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65061" y="3306162"/>
            <a:ext cx="3208146" cy="466686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88996" y="3284984"/>
            <a:ext cx="427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추가 구상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3" name="갈매기형 수장 42"/>
          <p:cNvSpPr/>
          <p:nvPr/>
        </p:nvSpPr>
        <p:spPr>
          <a:xfrm>
            <a:off x="935616" y="1104334"/>
            <a:ext cx="180000" cy="236434"/>
          </a:xfrm>
          <a:prstGeom prst="chevron">
            <a:avLst/>
          </a:prstGeom>
          <a:solidFill>
            <a:srgbClr val="AF9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F906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59633" y="263691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다른 상대와 게임 가능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59632" y="566124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Stage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마다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User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의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Role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변경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43608" y="18864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Flow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91880" y="116632"/>
            <a:ext cx="24195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b="1" u="sng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Push &amp; Pull Game</a:t>
            </a:r>
            <a:endParaRPr lang="en-US" altLang="ko-KR" sz="1400" b="1" u="sng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13550" y="116632"/>
            <a:ext cx="2606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Result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893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결과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Result</a:t>
              </a:r>
              <a:endPara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90872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3879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63688" y="1322987"/>
            <a:ext cx="2965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We Got......</a:t>
            </a:r>
            <a:endParaRPr lang="en-US" altLang="ko-KR" sz="4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9" name="갈매기형 수장 38"/>
          <p:cNvSpPr/>
          <p:nvPr/>
        </p:nvSpPr>
        <p:spPr>
          <a:xfrm>
            <a:off x="1623307" y="1484824"/>
            <a:ext cx="140381" cy="360000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1475656" y="1484824"/>
            <a:ext cx="140381" cy="360000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9631" y="2132856"/>
            <a:ext cx="396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스트레스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성격 파탄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생활 불 규칙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59632" y="3717032"/>
            <a:ext cx="386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</a:t>
            </a:r>
            <a:r>
              <a:rPr lang="en-US" altLang="ko-KR" baseline="30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Product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59632" y="413978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App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의 피드백이 몰입을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증가 시킨다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59634" y="4571836"/>
            <a:ext cx="424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늘 사용자를 생각하며 개발하는 방법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9633" y="5003884"/>
            <a:ext cx="386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기본적인 언어능력 향상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78032" y="2924944"/>
            <a:ext cx="2965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But</a:t>
            </a:r>
            <a:r>
              <a:rPr lang="en-US" altLang="ko-KR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.!</a:t>
            </a:r>
            <a:endParaRPr lang="en-US" altLang="ko-KR" sz="4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59632" y="5435932"/>
            <a:ext cx="386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개발자의 인내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59632" y="5867980"/>
            <a:ext cx="386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실력 수준 인식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43608" y="18864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Flow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91880" y="116632"/>
            <a:ext cx="24195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Push &amp; Pull Game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13550" y="116632"/>
            <a:ext cx="2606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b="1" u="sng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Result</a:t>
            </a:r>
            <a:endParaRPr lang="en-US" altLang="ko-KR" sz="1400" b="1" u="sng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57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297178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8" y="2787025"/>
            <a:ext cx="275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JIAM Innovator’s Studio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28185" y="5589240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JIAM Innovator’s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|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itchFamily="18" charset="-127"/>
                <a:ea typeface="HY견고딕" pitchFamily="18" charset="-127"/>
              </a:rPr>
              <a:t>정우혁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itchFamily="18" charset="-127"/>
                <a:ea typeface="HY견고딕" pitchFamily="18" charset="-127"/>
              </a:rPr>
              <a:t>박성우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3568" y="3075057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Android Chat Game, ‘Push &amp; Pull’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JIAM Innovator’s Studio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2968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Flow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Push &amp; Pull Game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Result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JIAM Innovator’s Studio</a:t>
            </a:r>
          </a:p>
          <a:p>
            <a:pPr algn="ctr"/>
            <a:endParaRPr lang="en-US" altLang="ko-KR" sz="3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47864" y="3005599"/>
            <a:ext cx="2448272" cy="846802"/>
            <a:chOff x="3352038" y="3152001"/>
            <a:chExt cx="2448272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기획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52038" y="3629471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Flow</a:t>
              </a:r>
              <a:endPara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19872" y="3140967"/>
            <a:ext cx="2736304" cy="80203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03648" y="4335487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Social Networking Chatting Application for Android!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3768" y="2348880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Contents? Service? System?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2206726" y="2407845"/>
            <a:ext cx="302743" cy="309518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972356" y="2407845"/>
            <a:ext cx="302743" cy="309518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8864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u="sng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Flow</a:t>
            </a:r>
            <a:endParaRPr lang="en-US" altLang="ko-KR" sz="1400" b="1" u="sng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91880" y="116632"/>
            <a:ext cx="24195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Push &amp; Pull Game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13550" y="116632"/>
            <a:ext cx="2606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Result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91880" y="3140968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</a:rPr>
              <a:t>Contents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</a:rPr>
              <a:t>!</a:t>
            </a:r>
            <a:endParaRPr lang="ko-KR" altLang="en-US" sz="28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6096" y="5199583"/>
            <a:ext cx="254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... What?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19672" y="1052736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1.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진실성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의미 없는 대화가 오고 간다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6" name="그림 5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89" y="1730425"/>
            <a:ext cx="3240000" cy="4680000"/>
          </a:xfrm>
          <a:prstGeom prst="rect">
            <a:avLst/>
          </a:prstGeom>
        </p:spPr>
      </p:pic>
      <p:pic>
        <p:nvPicPr>
          <p:cNvPr id="7" name="그림 6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81" y="1730425"/>
            <a:ext cx="3240000" cy="46800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043608" y="18864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u="sng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Flow</a:t>
            </a:r>
            <a:endParaRPr lang="en-US" altLang="ko-KR" sz="1400" b="1" u="sng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91880" y="116632"/>
            <a:ext cx="24195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Push &amp; Pull Game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13550" y="116632"/>
            <a:ext cx="2606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Result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19672" y="1052736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2.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단편적인 모습인 사진만으로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상대방을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판단한다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733070"/>
            <a:ext cx="3600000" cy="4680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043608" y="18864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u="sng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Flow</a:t>
            </a:r>
            <a:endParaRPr lang="en-US" altLang="ko-KR" sz="1400" b="1" u="sng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91880" y="116632"/>
            <a:ext cx="24195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Push &amp; Pull Game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13550" y="116632"/>
            <a:ext cx="2606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Result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806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6632"/>
            <a:ext cx="6984776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19672" y="1052736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2.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단편적인 모습인 사진만으로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상대방을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판단한다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6" name="그림 5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700808"/>
            <a:ext cx="3600000" cy="4680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043608" y="18864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u="sng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Flow</a:t>
            </a:r>
            <a:endParaRPr lang="en-US" altLang="ko-KR" sz="1400" b="1" u="sng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91880" y="116632"/>
            <a:ext cx="24195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Push &amp; Pull Game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13550" y="116632"/>
            <a:ext cx="2606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Result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3395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13350</TotalTime>
  <Words>2130</Words>
  <Application>Microsoft Office PowerPoint</Application>
  <PresentationFormat>화면 슬라이드 쇼(4:3)</PresentationFormat>
  <Paragraphs>340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Arial</vt:lpstr>
      <vt:lpstr>HyhwpEQ</vt:lpstr>
      <vt:lpstr>HY견고딕</vt:lpstr>
      <vt:lpstr>Yoon 윤고딕 520_TT</vt:lpstr>
      <vt:lpstr>맑은 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user</cp:lastModifiedBy>
  <cp:revision>287</cp:revision>
  <dcterms:created xsi:type="dcterms:W3CDTF">2013-09-05T09:43:46Z</dcterms:created>
  <dcterms:modified xsi:type="dcterms:W3CDTF">2014-01-27T07:11:25Z</dcterms:modified>
</cp:coreProperties>
</file>