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19" autoAdjust="0"/>
  </p:normalViewPr>
  <p:slideViewPr>
    <p:cSldViewPr snapToGrid="0">
      <p:cViewPr varScale="1">
        <p:scale>
          <a:sx n="84" d="100"/>
          <a:sy n="84"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kepastor12/ElizaRogerianTherapis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Eliza 2023</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92500" lnSpcReduction="20000"/>
          </a:bodyPr>
          <a:lstStyle/>
          <a:p>
            <a:r>
              <a:rPr lang="en-US" dirty="0">
                <a:solidFill>
                  <a:schemeClr val="tx1">
                    <a:lumMod val="85000"/>
                    <a:lumOff val="15000"/>
                  </a:schemeClr>
                </a:solidFill>
              </a:rPr>
              <a:t>The classic Rogerian therapist program from the 1960’s is reborn with </a:t>
            </a:r>
            <a:r>
              <a:rPr lang="en-US" dirty="0" err="1">
                <a:solidFill>
                  <a:schemeClr val="tx1">
                    <a:lumMod val="85000"/>
                    <a:lumOff val="15000"/>
                  </a:schemeClr>
                </a:solidFill>
              </a:rPr>
              <a:t>chatgpt</a:t>
            </a:r>
            <a:endParaRPr lang="en-US"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Eliza 2023</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5989-4D42-0F92-A48B-3D557CBD9CB3}"/>
              </a:ext>
            </a:extLst>
          </p:cNvPr>
          <p:cNvSpPr>
            <a:spLocks noGrp="1"/>
          </p:cNvSpPr>
          <p:nvPr>
            <p:ph type="title"/>
          </p:nvPr>
        </p:nvSpPr>
        <p:spPr/>
        <p:txBody>
          <a:bodyPr/>
          <a:lstStyle/>
          <a:p>
            <a:r>
              <a:rPr lang="en-US" dirty="0"/>
              <a:t>Project Details</a:t>
            </a:r>
          </a:p>
        </p:txBody>
      </p:sp>
      <p:sp>
        <p:nvSpPr>
          <p:cNvPr id="3" name="TextBox 2">
            <a:extLst>
              <a:ext uri="{FF2B5EF4-FFF2-40B4-BE49-F238E27FC236}">
                <a16:creationId xmlns:a16="http://schemas.microsoft.com/office/drawing/2014/main" id="{396F9B2B-76B8-781B-A429-65320ECCC1CF}"/>
              </a:ext>
            </a:extLst>
          </p:cNvPr>
          <p:cNvSpPr txBox="1"/>
          <p:nvPr/>
        </p:nvSpPr>
        <p:spPr>
          <a:xfrm>
            <a:off x="1005840" y="2343150"/>
            <a:ext cx="10149840"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hlinkClick r:id="rId2"/>
            </a:endParaRPr>
          </a:p>
          <a:p>
            <a:pPr marL="285750" indent="-285750">
              <a:buFont typeface="Arial" panose="020B0604020202020204" pitchFamily="34" charset="0"/>
              <a:buChar char="•"/>
            </a:pPr>
            <a:r>
              <a:rPr lang="en-US" dirty="0">
                <a:hlinkClick r:id="rId2"/>
              </a:rPr>
              <a:t>https://github.com/mikepastor12/ElizaRogerianTherapist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18045332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{A85E695B-F622-4888-9AD8-F87CB7C90E57}tf33845126_win32</Template>
  <TotalTime>132</TotalTime>
  <Words>51</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Bookman Old Style</vt:lpstr>
      <vt:lpstr>Calibri</vt:lpstr>
      <vt:lpstr>Franklin Gothic Book</vt:lpstr>
      <vt:lpstr>1_RetrospectVTI</vt:lpstr>
      <vt:lpstr>Eliza 2023</vt:lpstr>
      <vt:lpstr>Eliza 2023</vt:lpstr>
      <vt:lpstr>Project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Mike Pastor</dc:creator>
  <cp:lastModifiedBy>Mike Pastor</cp:lastModifiedBy>
  <cp:revision>4</cp:revision>
  <dcterms:created xsi:type="dcterms:W3CDTF">2023-05-31T13:52:02Z</dcterms:created>
  <dcterms:modified xsi:type="dcterms:W3CDTF">2023-05-31T16:04:28Z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