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Abril Fatfac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brilFatfac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d9cce51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ad9cce51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506ad7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8506ad7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CUSTOM_9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00675" y="-66675"/>
            <a:ext cx="3810000" cy="1219200"/>
          </a:xfrm>
          <a:custGeom>
            <a:rect b="b" l="l" r="r" t="t"/>
            <a:pathLst>
              <a:path extrusionOk="0" h="48768" w="152400">
                <a:moveTo>
                  <a:pt x="0" y="25146"/>
                </a:moveTo>
                <a:lnTo>
                  <a:pt x="152400" y="48768"/>
                </a:lnTo>
                <a:lnTo>
                  <a:pt x="152400" y="0"/>
                </a:lnTo>
                <a:lnTo>
                  <a:pt x="2438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5250" y="3971925"/>
            <a:ext cx="2324100" cy="1219200"/>
          </a:xfrm>
          <a:custGeom>
            <a:rect b="b" l="l" r="r" t="t"/>
            <a:pathLst>
              <a:path extrusionOk="0" h="48768" w="92964">
                <a:moveTo>
                  <a:pt x="2667" y="0"/>
                </a:moveTo>
                <a:lnTo>
                  <a:pt x="92964" y="35052"/>
                </a:lnTo>
                <a:lnTo>
                  <a:pt x="21336" y="48768"/>
                </a:lnTo>
                <a:lnTo>
                  <a:pt x="0" y="48768"/>
                </a:lnTo>
                <a:lnTo>
                  <a:pt x="0" y="6477"/>
                </a:lnTo>
                <a:close/>
              </a:path>
            </a:pathLst>
          </a:custGeom>
          <a:solidFill>
            <a:srgbClr val="CC3F3A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495300" y="3705225"/>
            <a:ext cx="7324725" cy="1571625"/>
          </a:xfrm>
          <a:custGeom>
            <a:rect b="b" l="l" r="r" t="t"/>
            <a:pathLst>
              <a:path extrusionOk="0" h="62865" w="292989">
                <a:moveTo>
                  <a:pt x="0" y="58674"/>
                </a:moveTo>
                <a:lnTo>
                  <a:pt x="292989" y="0"/>
                </a:lnTo>
                <a:lnTo>
                  <a:pt x="98298" y="6286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224900" y="1977825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ctrTitle"/>
          </p:nvPr>
        </p:nvSpPr>
        <p:spPr>
          <a:xfrm>
            <a:off x="1224900" y="2782625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-28575" y="-47626"/>
            <a:ext cx="7126957" cy="2543118"/>
          </a:xfrm>
          <a:custGeom>
            <a:rect b="b" l="l" r="r" t="t"/>
            <a:pathLst>
              <a:path extrusionOk="0" h="104013" w="292989">
                <a:moveTo>
                  <a:pt x="0" y="762"/>
                </a:moveTo>
                <a:lnTo>
                  <a:pt x="0" y="104013"/>
                </a:lnTo>
                <a:lnTo>
                  <a:pt x="292989" y="0"/>
                </a:lnTo>
                <a:close/>
              </a:path>
            </a:pathLst>
          </a:custGeom>
          <a:solidFill>
            <a:srgbClr val="CC3F3A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2743200" y="3257550"/>
            <a:ext cx="6448120" cy="1933575"/>
          </a:xfrm>
          <a:custGeom>
            <a:rect b="b" l="l" r="r" t="t"/>
            <a:pathLst>
              <a:path extrusionOk="0" h="77343" w="255270">
                <a:moveTo>
                  <a:pt x="0" y="76200"/>
                </a:moveTo>
                <a:lnTo>
                  <a:pt x="255270" y="0"/>
                </a:lnTo>
                <a:lnTo>
                  <a:pt x="255270" y="77343"/>
                </a:lnTo>
                <a:close/>
              </a:path>
            </a:pathLst>
          </a:custGeom>
          <a:solidFill>
            <a:srgbClr val="CC3F3A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hree columns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2247325" y="4679400"/>
            <a:ext cx="68967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-9100" y="4285400"/>
            <a:ext cx="2865900" cy="858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25" y="-18200"/>
            <a:ext cx="91440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575640" y="2167675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subTitle"/>
          </p:nvPr>
        </p:nvSpPr>
        <p:spPr>
          <a:xfrm>
            <a:off x="575640" y="2503926"/>
            <a:ext cx="24486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3" type="subTitle"/>
          </p:nvPr>
        </p:nvSpPr>
        <p:spPr>
          <a:xfrm>
            <a:off x="3355575" y="2167675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4" type="subTitle"/>
          </p:nvPr>
        </p:nvSpPr>
        <p:spPr>
          <a:xfrm>
            <a:off x="3355575" y="2503926"/>
            <a:ext cx="24486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5" type="subTitle"/>
          </p:nvPr>
        </p:nvSpPr>
        <p:spPr>
          <a:xfrm>
            <a:off x="6119761" y="2167675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6" type="subTitle"/>
          </p:nvPr>
        </p:nvSpPr>
        <p:spPr>
          <a:xfrm>
            <a:off x="6119761" y="2503926"/>
            <a:ext cx="24486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six column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-510875" y="762500"/>
            <a:ext cx="101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0" y="4861500"/>
            <a:ext cx="9144000" cy="28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575640" y="1833888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89" name="Google Shape;89;p12"/>
          <p:cNvSpPr txBox="1"/>
          <p:nvPr>
            <p:ph idx="2" type="subTitle"/>
          </p:nvPr>
        </p:nvSpPr>
        <p:spPr>
          <a:xfrm>
            <a:off x="575650" y="2170145"/>
            <a:ext cx="2448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subTitle"/>
          </p:nvPr>
        </p:nvSpPr>
        <p:spPr>
          <a:xfrm>
            <a:off x="3355575" y="1833888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4" type="subTitle"/>
          </p:nvPr>
        </p:nvSpPr>
        <p:spPr>
          <a:xfrm>
            <a:off x="3355577" y="2170145"/>
            <a:ext cx="2448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5" type="subTitle"/>
          </p:nvPr>
        </p:nvSpPr>
        <p:spPr>
          <a:xfrm>
            <a:off x="6119761" y="1833888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93" name="Google Shape;93;p12"/>
          <p:cNvSpPr txBox="1"/>
          <p:nvPr>
            <p:ph idx="6" type="subTitle"/>
          </p:nvPr>
        </p:nvSpPr>
        <p:spPr>
          <a:xfrm>
            <a:off x="6119756" y="2170145"/>
            <a:ext cx="2448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7" type="subTitle"/>
          </p:nvPr>
        </p:nvSpPr>
        <p:spPr>
          <a:xfrm>
            <a:off x="575640" y="3144463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8" type="subTitle"/>
          </p:nvPr>
        </p:nvSpPr>
        <p:spPr>
          <a:xfrm>
            <a:off x="575650" y="3480720"/>
            <a:ext cx="2448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9" type="subTitle"/>
          </p:nvPr>
        </p:nvSpPr>
        <p:spPr>
          <a:xfrm>
            <a:off x="3355575" y="3144463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97" name="Google Shape;97;p12"/>
          <p:cNvSpPr txBox="1"/>
          <p:nvPr>
            <p:ph idx="13" type="subTitle"/>
          </p:nvPr>
        </p:nvSpPr>
        <p:spPr>
          <a:xfrm>
            <a:off x="3355577" y="3480720"/>
            <a:ext cx="2448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4" type="subTitle"/>
          </p:nvPr>
        </p:nvSpPr>
        <p:spPr>
          <a:xfrm>
            <a:off x="6119761" y="3144463"/>
            <a:ext cx="24486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5" type="subTitle"/>
          </p:nvPr>
        </p:nvSpPr>
        <p:spPr>
          <a:xfrm>
            <a:off x="6119756" y="3480720"/>
            <a:ext cx="2448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lide with big number">
  <p:cSld name="BIG_NUMBER">
    <p:bg>
      <p:bgPr>
        <a:solidFill>
          <a:srgbClr val="CC3F3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hasCustomPrompt="1" type="title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881147" y="3077100"/>
            <a:ext cx="53817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1291950" y="0"/>
            <a:ext cx="6560100" cy="136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subtitles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5271600" y="0"/>
            <a:ext cx="2786700" cy="1029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271600" y="5040600"/>
            <a:ext cx="2786700" cy="1029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hasCustomPrompt="1" type="title"/>
          </p:nvPr>
        </p:nvSpPr>
        <p:spPr>
          <a:xfrm>
            <a:off x="5836600" y="675225"/>
            <a:ext cx="1656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4800"/>
              <a:buNone/>
              <a:defRPr sz="4800">
                <a:solidFill>
                  <a:srgbClr val="CC3F3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3582925" y="14001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hasCustomPrompt="1" idx="2" type="title"/>
          </p:nvPr>
        </p:nvSpPr>
        <p:spPr>
          <a:xfrm>
            <a:off x="5836600" y="1939575"/>
            <a:ext cx="1656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4800"/>
              <a:buNone/>
              <a:defRPr sz="4800">
                <a:solidFill>
                  <a:srgbClr val="CC3F3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3" type="subTitle"/>
          </p:nvPr>
        </p:nvSpPr>
        <p:spPr>
          <a:xfrm>
            <a:off x="3582925" y="266452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hasCustomPrompt="1" idx="4" type="title"/>
          </p:nvPr>
        </p:nvSpPr>
        <p:spPr>
          <a:xfrm>
            <a:off x="5836600" y="3203925"/>
            <a:ext cx="1656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4800"/>
              <a:buNone/>
              <a:defRPr sz="4800">
                <a:solidFill>
                  <a:srgbClr val="CC3F3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582925" y="39288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ext and title">
  <p:cSld name="CUSTO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36100" y="711175"/>
            <a:ext cx="80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ext and title 1">
  <p:cSld name="CUSTOM_1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798800" y="2248125"/>
            <a:ext cx="31395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798800" y="1583075"/>
            <a:ext cx="34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itle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99700" y="911325"/>
            <a:ext cx="85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27" name="Google Shape;127;p17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six columns and gray title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08200" y="249225"/>
            <a:ext cx="48051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1015950" y="1895775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2" type="subTitle"/>
          </p:nvPr>
        </p:nvSpPr>
        <p:spPr>
          <a:xfrm>
            <a:off x="1015950" y="2232025"/>
            <a:ext cx="18078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3" type="subTitle"/>
          </p:nvPr>
        </p:nvSpPr>
        <p:spPr>
          <a:xfrm>
            <a:off x="3482250" y="1895775"/>
            <a:ext cx="23427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34" name="Google Shape;134;p18"/>
          <p:cNvSpPr txBox="1"/>
          <p:nvPr>
            <p:ph idx="4" type="subTitle"/>
          </p:nvPr>
        </p:nvSpPr>
        <p:spPr>
          <a:xfrm>
            <a:off x="3482250" y="2232025"/>
            <a:ext cx="18078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5" type="subTitle"/>
          </p:nvPr>
        </p:nvSpPr>
        <p:spPr>
          <a:xfrm>
            <a:off x="1015950" y="3289825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36" name="Google Shape;136;p18"/>
          <p:cNvSpPr txBox="1"/>
          <p:nvPr>
            <p:ph idx="6" type="subTitle"/>
          </p:nvPr>
        </p:nvSpPr>
        <p:spPr>
          <a:xfrm>
            <a:off x="1015950" y="3626075"/>
            <a:ext cx="18078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7" type="subTitle"/>
          </p:nvPr>
        </p:nvSpPr>
        <p:spPr>
          <a:xfrm>
            <a:off x="3482250" y="3289825"/>
            <a:ext cx="23427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8" type="subTitle"/>
          </p:nvPr>
        </p:nvSpPr>
        <p:spPr>
          <a:xfrm>
            <a:off x="3482250" y="3626075"/>
            <a:ext cx="18078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and white slide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2947800" cy="51435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269550" y="2285400"/>
            <a:ext cx="240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2" type="title"/>
          </p:nvPr>
        </p:nvSpPr>
        <p:spPr>
          <a:xfrm>
            <a:off x="3148075" y="154075"/>
            <a:ext cx="580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400"/>
              <a:buNone/>
              <a:defRPr sz="2400">
                <a:solidFill>
                  <a:srgbClr val="A0A0A0"/>
                </a:solidFill>
              </a:defRPr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>
            <a:off x="1099408" y="2068750"/>
            <a:ext cx="7476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3720475" y="1274525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3" type="subTitle"/>
          </p:nvPr>
        </p:nvSpPr>
        <p:spPr>
          <a:xfrm>
            <a:off x="3720475" y="1610775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4" type="subTitle"/>
          </p:nvPr>
        </p:nvSpPr>
        <p:spPr>
          <a:xfrm>
            <a:off x="3720475" y="2889100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47" name="Google Shape;147;p19"/>
          <p:cNvSpPr txBox="1"/>
          <p:nvPr>
            <p:ph idx="5" type="subTitle"/>
          </p:nvPr>
        </p:nvSpPr>
        <p:spPr>
          <a:xfrm>
            <a:off x="3720475" y="3225350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>
            <a:off x="3314205" y="2049025"/>
            <a:ext cx="291900" cy="342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356518" y="2049025"/>
            <a:ext cx="291900" cy="342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314205" y="3673862"/>
            <a:ext cx="291900" cy="342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356518" y="3673862"/>
            <a:ext cx="291900" cy="342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6" type="subTitle"/>
          </p:nvPr>
        </p:nvSpPr>
        <p:spPr>
          <a:xfrm>
            <a:off x="6820700" y="1266450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7" type="subTitle"/>
          </p:nvPr>
        </p:nvSpPr>
        <p:spPr>
          <a:xfrm>
            <a:off x="6820700" y="1602700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8" type="subTitle"/>
          </p:nvPr>
        </p:nvSpPr>
        <p:spPr>
          <a:xfrm>
            <a:off x="6820700" y="2889100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55" name="Google Shape;155;p19"/>
          <p:cNvSpPr txBox="1"/>
          <p:nvPr>
            <p:ph idx="9" type="subTitle"/>
          </p:nvPr>
        </p:nvSpPr>
        <p:spPr>
          <a:xfrm>
            <a:off x="6820700" y="3225350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slide with four columns">
  <p:cSld name="CUSTOM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0" y="-13675"/>
            <a:ext cx="2286000" cy="5161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285991" y="-13675"/>
            <a:ext cx="2286000" cy="5161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571983" y="-4625"/>
            <a:ext cx="2286000" cy="5161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857974" y="-4625"/>
            <a:ext cx="2286000" cy="5161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114000" y="2193700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114000" y="2987150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63" name="Google Shape;163;p20"/>
          <p:cNvSpPr/>
          <p:nvPr/>
        </p:nvSpPr>
        <p:spPr>
          <a:xfrm>
            <a:off x="802050" y="2819400"/>
            <a:ext cx="6819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3088025" y="2819400"/>
            <a:ext cx="6819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5374000" y="2819400"/>
            <a:ext cx="6819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7660050" y="2854350"/>
            <a:ext cx="6819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idx="3" type="subTitle"/>
          </p:nvPr>
        </p:nvSpPr>
        <p:spPr>
          <a:xfrm>
            <a:off x="2399988" y="2193700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4" type="subTitle"/>
          </p:nvPr>
        </p:nvSpPr>
        <p:spPr>
          <a:xfrm>
            <a:off x="2399988" y="2987150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5" type="subTitle"/>
          </p:nvPr>
        </p:nvSpPr>
        <p:spPr>
          <a:xfrm>
            <a:off x="4685975" y="2193700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6" type="subTitle"/>
          </p:nvPr>
        </p:nvSpPr>
        <p:spPr>
          <a:xfrm>
            <a:off x="4685975" y="2987150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7" type="subTitle"/>
          </p:nvPr>
        </p:nvSpPr>
        <p:spPr>
          <a:xfrm>
            <a:off x="6971950" y="2193700"/>
            <a:ext cx="205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8" type="subTitle"/>
          </p:nvPr>
        </p:nvSpPr>
        <p:spPr>
          <a:xfrm>
            <a:off x="6971950" y="2987150"/>
            <a:ext cx="1962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with 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247325" y="4679400"/>
            <a:ext cx="68967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9100" y="4285400"/>
            <a:ext cx="2865900" cy="858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48800" y="994750"/>
            <a:ext cx="66942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548800" y="2667225"/>
            <a:ext cx="3047100" cy="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slide with two columns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06200" y="2807225"/>
            <a:ext cx="36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2" type="title"/>
          </p:nvPr>
        </p:nvSpPr>
        <p:spPr>
          <a:xfrm>
            <a:off x="4808275" y="2807225"/>
            <a:ext cx="36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176" name="Google Shape;176;p21"/>
          <p:cNvSpPr/>
          <p:nvPr/>
        </p:nvSpPr>
        <p:spPr>
          <a:xfrm>
            <a:off x="2147233" y="3379925"/>
            <a:ext cx="747600" cy="342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49183" y="3379925"/>
            <a:ext cx="747600" cy="342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>
            <p:ph idx="1" type="subTitle"/>
          </p:nvPr>
        </p:nvSpPr>
        <p:spPr>
          <a:xfrm>
            <a:off x="768750" y="3414125"/>
            <a:ext cx="35043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3" type="subTitle"/>
          </p:nvPr>
        </p:nvSpPr>
        <p:spPr>
          <a:xfrm>
            <a:off x="4870825" y="3414125"/>
            <a:ext cx="35043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with red title">
  <p:cSld name="CUSTOM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2247325" y="4679400"/>
            <a:ext cx="68967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-9100" y="4285400"/>
            <a:ext cx="2865900" cy="858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798800" y="2248125"/>
            <a:ext cx="31395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798800" y="1583075"/>
            <a:ext cx="34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and white slide">
  <p:cSld name="CUSTOM_7">
    <p:bg>
      <p:bgPr>
        <a:solidFill>
          <a:srgbClr val="CC3F3A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-125" y="0"/>
            <a:ext cx="91440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1346550" y="1207450"/>
            <a:ext cx="64509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4000"/>
              <a:buNone/>
              <a:defRPr sz="4000"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1" type="subTitle"/>
          </p:nvPr>
        </p:nvSpPr>
        <p:spPr>
          <a:xfrm>
            <a:off x="1583525" y="2649650"/>
            <a:ext cx="59769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with title 1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2247325" y="4679400"/>
            <a:ext cx="68967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-9100" y="4285400"/>
            <a:ext cx="2865900" cy="858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lide with text and title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581729" y="1049938"/>
            <a:ext cx="3396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400"/>
              <a:buNone/>
              <a:defRPr sz="2400">
                <a:solidFill>
                  <a:srgbClr val="CC3F3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756179" y="3108475"/>
            <a:ext cx="3047100" cy="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3F3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2196629" y="374600"/>
            <a:ext cx="166200" cy="375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2196629" y="3018575"/>
            <a:ext cx="166200" cy="375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211800" y="592500"/>
            <a:ext cx="4932300" cy="39585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type="ctrTitle"/>
          </p:nvPr>
        </p:nvSpPr>
        <p:spPr>
          <a:xfrm>
            <a:off x="5488725" y="873850"/>
            <a:ext cx="2598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5488825" y="2073850"/>
            <a:ext cx="33756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BLANK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420075" y="314750"/>
            <a:ext cx="3451800" cy="16833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805025" y="668975"/>
            <a:ext cx="6819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type="ctrTitle"/>
          </p:nvPr>
        </p:nvSpPr>
        <p:spPr>
          <a:xfrm>
            <a:off x="5854150" y="703175"/>
            <a:ext cx="2598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itle and subtitle">
  <p:cSld name="ONE_COLUMN_TEXT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488075" y="0"/>
            <a:ext cx="1656000" cy="518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3175375" y="0"/>
            <a:ext cx="5968500" cy="5143500"/>
          </a:xfrm>
          <a:prstGeom prst="parallelogram">
            <a:avLst>
              <a:gd fmla="val 25000" name="adj"/>
            </a:avLst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323000" y="2031342"/>
            <a:ext cx="36393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>
            <a:off x="5083650" y="3246800"/>
            <a:ext cx="21180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4373149" y="3341800"/>
            <a:ext cx="3475200" cy="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ext and quote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2247325" y="4679400"/>
            <a:ext cx="68967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-9100" y="4285400"/>
            <a:ext cx="2865900" cy="858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45175" y="2718500"/>
            <a:ext cx="36588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2" type="title"/>
          </p:nvPr>
        </p:nvSpPr>
        <p:spPr>
          <a:xfrm>
            <a:off x="5010425" y="427975"/>
            <a:ext cx="378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5010425" y="1422175"/>
            <a:ext cx="37224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5010425" y="2846806"/>
            <a:ext cx="37224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791700" y="4187375"/>
            <a:ext cx="1132200" cy="34200"/>
          </a:xfrm>
          <a:prstGeom prst="rect">
            <a:avLst/>
          </a:prstGeom>
          <a:solidFill>
            <a:srgbClr val="7F8D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4910450" y="4187375"/>
            <a:ext cx="1132200" cy="34200"/>
          </a:xfrm>
          <a:prstGeom prst="rect">
            <a:avLst/>
          </a:prstGeom>
          <a:solidFill>
            <a:srgbClr val="7F8D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subTitle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subTitle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4" type="subTitle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09675"/>
            <a:ext cx="85206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  <a:defRPr b="0" i="0" sz="16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○"/>
              <a:defRPr b="0" i="0" sz="1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 b="0" i="0" sz="10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 b="0" i="0" sz="10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xd.adobe.com/view/adc20470-b0f0-49c0-9c6e-128626740615-f891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ctrTitle"/>
          </p:nvPr>
        </p:nvSpPr>
        <p:spPr>
          <a:xfrm>
            <a:off x="1224900" y="2112175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000"/>
              <a:t>PokeDex</a:t>
            </a:r>
            <a:endParaRPr sz="4000"/>
          </a:p>
        </p:txBody>
      </p:sp>
      <p:sp>
        <p:nvSpPr>
          <p:cNvPr id="195" name="Google Shape;195;p24"/>
          <p:cNvSpPr txBox="1"/>
          <p:nvPr>
            <p:ph idx="2" type="ctrTitle"/>
          </p:nvPr>
        </p:nvSpPr>
        <p:spPr>
          <a:xfrm>
            <a:off x="1224900" y="3215225"/>
            <a:ext cx="6694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Peerawit Chariyawongsiri 6238151921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ctrTitle"/>
          </p:nvPr>
        </p:nvSpPr>
        <p:spPr>
          <a:xfrm>
            <a:off x="425775" y="1828125"/>
            <a:ext cx="4889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0000"/>
              <a:t>My Goal</a:t>
            </a:r>
            <a:endParaRPr sz="10000"/>
          </a:p>
        </p:txBody>
      </p:sp>
      <p:sp>
        <p:nvSpPr>
          <p:cNvPr id="201" name="Google Shape;201;p25"/>
          <p:cNvSpPr txBox="1"/>
          <p:nvPr>
            <p:ph idx="1" type="subTitle"/>
          </p:nvPr>
        </p:nvSpPr>
        <p:spPr>
          <a:xfrm>
            <a:off x="548800" y="2667225"/>
            <a:ext cx="3047100" cy="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a mobile application that can search and find detail about each pokemons. In addition, there would be a list to select what type of status does the user want to sort list by..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100" y="550913"/>
            <a:ext cx="3523726" cy="352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5488725" y="873850"/>
            <a:ext cx="25986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Dataset</a:t>
            </a:r>
            <a:endParaRPr/>
          </a:p>
        </p:txBody>
      </p: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5488825" y="2073850"/>
            <a:ext cx="33756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data I use will be from csv file and image files. Each pokemon will have a picture that represent it, and all pokemon stats will be present to the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Ps. Next page will present a part of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Link: https://www.kaggle.com/yash1610/pokemon-dataset?select=pokemon_images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0" y="614950"/>
            <a:ext cx="3108075" cy="3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How my data looks like</a:t>
            </a:r>
            <a:endParaRPr sz="280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5" y="1666450"/>
            <a:ext cx="8853273" cy="23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4394874" y="2668475"/>
            <a:ext cx="3475200" cy="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will analyze data by sorting by different variables, and also finding the total amount of favorited pokemon. There will also be a page option to show the count ,max, min and average of your favorited pokemon</a:t>
            </a:r>
            <a:endParaRPr/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4344725" y="1358017"/>
            <a:ext cx="36393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4876775" y="2573475"/>
            <a:ext cx="21180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00" y="938200"/>
            <a:ext cx="2912725" cy="29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ctrTitle"/>
          </p:nvPr>
        </p:nvSpPr>
        <p:spPr>
          <a:xfrm>
            <a:off x="548800" y="994750"/>
            <a:ext cx="37188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3000"/>
              <a:t>UI Design</a:t>
            </a:r>
            <a:endParaRPr sz="3000"/>
          </a:p>
        </p:txBody>
      </p:sp>
      <p:sp>
        <p:nvSpPr>
          <p:cNvPr id="229" name="Google Shape;229;p29"/>
          <p:cNvSpPr txBox="1"/>
          <p:nvPr>
            <p:ph idx="4294967295" type="subTitle"/>
          </p:nvPr>
        </p:nvSpPr>
        <p:spPr>
          <a:xfrm>
            <a:off x="3854400" y="1457150"/>
            <a:ext cx="37224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https://xd.adobe.com/view/adc20470-b0f0-49c0-9c6e-128626740615-f891/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file of the design is also in the folder.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38" y="925925"/>
            <a:ext cx="5966524" cy="32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" y="813925"/>
            <a:ext cx="4602425" cy="3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25" y="813925"/>
            <a:ext cx="3278363" cy="3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sl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