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9"/>
  </p:notes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kash Rahman" userId="c29444b4bea6c4f5" providerId="LiveId" clId="{99B73BD3-EDC5-4779-9302-7AF4F5F7F2AE}"/>
    <pc:docChg chg="undo custSel addSld delSld modSld modMainMaster addSection delSection">
      <pc:chgData name="Aakash Rahman" userId="c29444b4bea6c4f5" providerId="LiveId" clId="{99B73BD3-EDC5-4779-9302-7AF4F5F7F2AE}" dt="2020-07-24T03:39:41.340" v="261" actId="14100"/>
      <pc:docMkLst>
        <pc:docMk/>
      </pc:docMkLst>
      <pc:sldChg chg="modSp mod">
        <pc:chgData name="Aakash Rahman" userId="c29444b4bea6c4f5" providerId="LiveId" clId="{99B73BD3-EDC5-4779-9302-7AF4F5F7F2AE}" dt="2020-07-19T15:43:51.113" v="151" actId="1076"/>
        <pc:sldMkLst>
          <pc:docMk/>
          <pc:sldMk cId="3737989870" sldId="257"/>
        </pc:sldMkLst>
        <pc:spChg chg="mod">
          <ac:chgData name="Aakash Rahman" userId="c29444b4bea6c4f5" providerId="LiveId" clId="{99B73BD3-EDC5-4779-9302-7AF4F5F7F2AE}" dt="2020-07-19T15:43:51.113" v="151" actId="1076"/>
          <ac:spMkLst>
            <pc:docMk/>
            <pc:sldMk cId="3737989870" sldId="257"/>
            <ac:spMk id="5" creationId="{0700D2A5-B5DF-4DDB-9007-5604EF115BCF}"/>
          </ac:spMkLst>
        </pc:spChg>
      </pc:sldChg>
      <pc:sldChg chg="addSp delSp modSp new mod modClrScheme chgLayout">
        <pc:chgData name="Aakash Rahman" userId="c29444b4bea6c4f5" providerId="LiveId" clId="{99B73BD3-EDC5-4779-9302-7AF4F5F7F2AE}" dt="2020-07-19T15:43:35.125" v="149"/>
        <pc:sldMkLst>
          <pc:docMk/>
          <pc:sldMk cId="1218032128" sldId="258"/>
        </pc:sldMkLst>
        <pc:spChg chg="del">
          <ac:chgData name="Aakash Rahman" userId="c29444b4bea6c4f5" providerId="LiveId" clId="{99B73BD3-EDC5-4779-9302-7AF4F5F7F2AE}" dt="2020-07-19T15:26:27.276" v="73" actId="700"/>
          <ac:spMkLst>
            <pc:docMk/>
            <pc:sldMk cId="1218032128" sldId="258"/>
            <ac:spMk id="2" creationId="{59C26B1E-3313-4E60-9E4E-F986025B82F9}"/>
          </ac:spMkLst>
        </pc:spChg>
        <pc:spChg chg="del">
          <ac:chgData name="Aakash Rahman" userId="c29444b4bea6c4f5" providerId="LiveId" clId="{99B73BD3-EDC5-4779-9302-7AF4F5F7F2AE}" dt="2020-07-19T15:26:27.276" v="73" actId="700"/>
          <ac:spMkLst>
            <pc:docMk/>
            <pc:sldMk cId="1218032128" sldId="258"/>
            <ac:spMk id="3" creationId="{7698BAF4-311B-43B3-AA19-C850EAC9BCAF}"/>
          </ac:spMkLst>
        </pc:spChg>
        <pc:spChg chg="del">
          <ac:chgData name="Aakash Rahman" userId="c29444b4bea6c4f5" providerId="LiveId" clId="{99B73BD3-EDC5-4779-9302-7AF4F5F7F2AE}" dt="2020-07-19T15:26:27.276" v="73" actId="700"/>
          <ac:spMkLst>
            <pc:docMk/>
            <pc:sldMk cId="1218032128" sldId="258"/>
            <ac:spMk id="4" creationId="{F24097AC-E756-4604-8BC6-FD7130EBA41A}"/>
          </ac:spMkLst>
        </pc:spChg>
        <pc:spChg chg="add del mod">
          <ac:chgData name="Aakash Rahman" userId="c29444b4bea6c4f5" providerId="LiveId" clId="{99B73BD3-EDC5-4779-9302-7AF4F5F7F2AE}" dt="2020-07-19T15:34:49.577" v="80"/>
          <ac:spMkLst>
            <pc:docMk/>
            <pc:sldMk cId="1218032128" sldId="258"/>
            <ac:spMk id="5" creationId="{7B36BB01-4D71-4F5D-A618-13833B4F8DA1}"/>
          </ac:spMkLst>
        </pc:spChg>
        <pc:spChg chg="add mod">
          <ac:chgData name="Aakash Rahman" userId="c29444b4bea6c4f5" providerId="LiveId" clId="{99B73BD3-EDC5-4779-9302-7AF4F5F7F2AE}" dt="2020-07-19T15:35:21.148" v="95" actId="207"/>
          <ac:spMkLst>
            <pc:docMk/>
            <pc:sldMk cId="1218032128" sldId="258"/>
            <ac:spMk id="8" creationId="{9812FF83-337D-4168-8823-7E585C5CC6FA}"/>
          </ac:spMkLst>
        </pc:spChg>
        <pc:spChg chg="add mod">
          <ac:chgData name="Aakash Rahman" userId="c29444b4bea6c4f5" providerId="LiveId" clId="{99B73BD3-EDC5-4779-9302-7AF4F5F7F2AE}" dt="2020-07-19T15:41:20.831" v="134" actId="6549"/>
          <ac:spMkLst>
            <pc:docMk/>
            <pc:sldMk cId="1218032128" sldId="258"/>
            <ac:spMk id="9" creationId="{B0E823BD-C7BE-43C6-A17A-0114509E9F33}"/>
          </ac:spMkLst>
        </pc:spChg>
        <pc:spChg chg="add mod">
          <ac:chgData name="Aakash Rahman" userId="c29444b4bea6c4f5" providerId="LiveId" clId="{99B73BD3-EDC5-4779-9302-7AF4F5F7F2AE}" dt="2020-07-19T15:43:35.125" v="149"/>
          <ac:spMkLst>
            <pc:docMk/>
            <pc:sldMk cId="1218032128" sldId="258"/>
            <ac:spMk id="10" creationId="{F94E8868-0C4B-4EA9-BAE9-0AA53F0939F0}"/>
          </ac:spMkLst>
        </pc:spChg>
        <pc:picChg chg="add del mod">
          <ac:chgData name="Aakash Rahman" userId="c29444b4bea6c4f5" providerId="LiveId" clId="{99B73BD3-EDC5-4779-9302-7AF4F5F7F2AE}" dt="2020-07-19T15:34:49.577" v="78" actId="478"/>
          <ac:picMkLst>
            <pc:docMk/>
            <pc:sldMk cId="1218032128" sldId="258"/>
            <ac:picMk id="7" creationId="{C94BC862-40B0-4B48-B8C1-74ECC2FB7A08}"/>
          </ac:picMkLst>
        </pc:picChg>
      </pc:sldChg>
      <pc:sldChg chg="addSp delSp modSp new del mod setBg modClrScheme chgLayout">
        <pc:chgData name="Aakash Rahman" userId="c29444b4bea6c4f5" providerId="LiveId" clId="{99B73BD3-EDC5-4779-9302-7AF4F5F7F2AE}" dt="2020-07-19T15:26:02.351" v="71" actId="2696"/>
        <pc:sldMkLst>
          <pc:docMk/>
          <pc:sldMk cId="2595721026" sldId="258"/>
        </pc:sldMkLst>
        <pc:spChg chg="del">
          <ac:chgData name="Aakash Rahman" userId="c29444b4bea6c4f5" providerId="LiveId" clId="{99B73BD3-EDC5-4779-9302-7AF4F5F7F2AE}" dt="2020-07-19T15:20:20.319" v="52" actId="478"/>
          <ac:spMkLst>
            <pc:docMk/>
            <pc:sldMk cId="2595721026" sldId="258"/>
            <ac:spMk id="2" creationId="{8C77B007-3360-4EC6-BD13-2EFE5F4626A2}"/>
          </ac:spMkLst>
        </pc:spChg>
        <pc:spChg chg="del">
          <ac:chgData name="Aakash Rahman" userId="c29444b4bea6c4f5" providerId="LiveId" clId="{99B73BD3-EDC5-4779-9302-7AF4F5F7F2AE}" dt="2020-07-19T15:20:20.319" v="52" actId="478"/>
          <ac:spMkLst>
            <pc:docMk/>
            <pc:sldMk cId="2595721026" sldId="258"/>
            <ac:spMk id="3" creationId="{CF8FE3A8-F828-4A70-98CE-6CD40DEA7F91}"/>
          </ac:spMkLst>
        </pc:spChg>
        <pc:spChg chg="del">
          <ac:chgData name="Aakash Rahman" userId="c29444b4bea6c4f5" providerId="LiveId" clId="{99B73BD3-EDC5-4779-9302-7AF4F5F7F2AE}" dt="2020-07-19T15:20:20.319" v="52" actId="478"/>
          <ac:spMkLst>
            <pc:docMk/>
            <pc:sldMk cId="2595721026" sldId="258"/>
            <ac:spMk id="4" creationId="{5AF53F16-5426-43B8-8FB6-209DEF941F9B}"/>
          </ac:spMkLst>
        </pc:spChg>
        <pc:graphicFrameChg chg="add del modGraphic">
          <ac:chgData name="Aakash Rahman" userId="c29444b4bea6c4f5" providerId="LiveId" clId="{99B73BD3-EDC5-4779-9302-7AF4F5F7F2AE}" dt="2020-07-19T15:25:24.956" v="64" actId="1032"/>
          <ac:graphicFrameMkLst>
            <pc:docMk/>
            <pc:sldMk cId="2595721026" sldId="258"/>
            <ac:graphicFrameMk id="5" creationId="{C28A2AE7-B4DC-4F8B-8074-9F568293CB11}"/>
          </ac:graphicFrameMkLst>
        </pc:graphicFrameChg>
      </pc:sldChg>
      <pc:sldChg chg="addSp delSp modSp new del mod setBg modClrScheme chgLayout">
        <pc:chgData name="Aakash Rahman" userId="c29444b4bea6c4f5" providerId="LiveId" clId="{99B73BD3-EDC5-4779-9302-7AF4F5F7F2AE}" dt="2020-07-19T15:16:31.723" v="46" actId="2696"/>
        <pc:sldMkLst>
          <pc:docMk/>
          <pc:sldMk cId="3234122291" sldId="258"/>
        </pc:sldMkLst>
        <pc:spChg chg="del mod ord">
          <ac:chgData name="Aakash Rahman" userId="c29444b4bea6c4f5" providerId="LiveId" clId="{99B73BD3-EDC5-4779-9302-7AF4F5F7F2AE}" dt="2020-07-19T15:13:19.195" v="1" actId="700"/>
          <ac:spMkLst>
            <pc:docMk/>
            <pc:sldMk cId="3234122291" sldId="258"/>
            <ac:spMk id="2" creationId="{01545422-D7D7-4D56-8983-DA96A0C9A680}"/>
          </ac:spMkLst>
        </pc:spChg>
        <pc:spChg chg="del mod ord">
          <ac:chgData name="Aakash Rahman" userId="c29444b4bea6c4f5" providerId="LiveId" clId="{99B73BD3-EDC5-4779-9302-7AF4F5F7F2AE}" dt="2020-07-19T15:13:19.195" v="1" actId="700"/>
          <ac:spMkLst>
            <pc:docMk/>
            <pc:sldMk cId="3234122291" sldId="258"/>
            <ac:spMk id="3" creationId="{CB60FEA0-FAD4-45B2-9E85-9E3F9AF9ED07}"/>
          </ac:spMkLst>
        </pc:spChg>
        <pc:spChg chg="del">
          <ac:chgData name="Aakash Rahman" userId="c29444b4bea6c4f5" providerId="LiveId" clId="{99B73BD3-EDC5-4779-9302-7AF4F5F7F2AE}" dt="2020-07-19T15:13:19.195" v="1" actId="700"/>
          <ac:spMkLst>
            <pc:docMk/>
            <pc:sldMk cId="3234122291" sldId="258"/>
            <ac:spMk id="4" creationId="{6849F148-AAFD-4F2A-BBF3-BD700425D4E0}"/>
          </ac:spMkLst>
        </pc:spChg>
        <pc:spChg chg="add del mod ord">
          <ac:chgData name="Aakash Rahman" userId="c29444b4bea6c4f5" providerId="LiveId" clId="{99B73BD3-EDC5-4779-9302-7AF4F5F7F2AE}" dt="2020-07-19T15:13:34.991" v="4" actId="478"/>
          <ac:spMkLst>
            <pc:docMk/>
            <pc:sldMk cId="3234122291" sldId="258"/>
            <ac:spMk id="5" creationId="{0B0FA9DF-97A5-48A0-913B-16147F271FA0}"/>
          </ac:spMkLst>
        </pc:spChg>
        <pc:spChg chg="add del mod ord">
          <ac:chgData name="Aakash Rahman" userId="c29444b4bea6c4f5" providerId="LiveId" clId="{99B73BD3-EDC5-4779-9302-7AF4F5F7F2AE}" dt="2020-07-19T15:13:36.834" v="5" actId="478"/>
          <ac:spMkLst>
            <pc:docMk/>
            <pc:sldMk cId="3234122291" sldId="258"/>
            <ac:spMk id="6" creationId="{D0BCC966-0454-4B09-B85F-6CA858AFDBFD}"/>
          </ac:spMkLst>
        </pc:spChg>
        <pc:spChg chg="add mod">
          <ac:chgData name="Aakash Rahman" userId="c29444b4bea6c4f5" providerId="LiveId" clId="{99B73BD3-EDC5-4779-9302-7AF4F5F7F2AE}" dt="2020-07-19T15:14:32.113" v="20" actId="113"/>
          <ac:spMkLst>
            <pc:docMk/>
            <pc:sldMk cId="3234122291" sldId="258"/>
            <ac:spMk id="7" creationId="{47A165FE-B7AC-43AA-B82D-325269E4CB94}"/>
          </ac:spMkLst>
        </pc:spChg>
      </pc:sldChg>
      <pc:sldChg chg="addSp delSp modSp new del mod modClrScheme chgLayout">
        <pc:chgData name="Aakash Rahman" userId="c29444b4bea6c4f5" providerId="LiveId" clId="{99B73BD3-EDC5-4779-9302-7AF4F5F7F2AE}" dt="2020-07-19T15:17:34.433" v="50" actId="2696"/>
        <pc:sldMkLst>
          <pc:docMk/>
          <pc:sldMk cId="4106346596" sldId="258"/>
        </pc:sldMkLst>
        <pc:spChg chg="add del mod ord">
          <ac:chgData name="Aakash Rahman" userId="c29444b4bea6c4f5" providerId="LiveId" clId="{99B73BD3-EDC5-4779-9302-7AF4F5F7F2AE}" dt="2020-07-19T15:17:28.100" v="49" actId="700"/>
          <ac:spMkLst>
            <pc:docMk/>
            <pc:sldMk cId="4106346596" sldId="258"/>
            <ac:spMk id="2" creationId="{EE075F21-8FAF-407D-B413-E52CB8CB6208}"/>
          </ac:spMkLst>
        </pc:spChg>
        <pc:spChg chg="add del">
          <ac:chgData name="Aakash Rahman" userId="c29444b4bea6c4f5" providerId="LiveId" clId="{99B73BD3-EDC5-4779-9302-7AF4F5F7F2AE}" dt="2020-07-19T15:17:28.100" v="49" actId="700"/>
          <ac:spMkLst>
            <pc:docMk/>
            <pc:sldMk cId="4106346596" sldId="258"/>
            <ac:spMk id="3" creationId="{8D284C24-179C-45B7-B9D9-BAA4396B880A}"/>
          </ac:spMkLst>
        </pc:spChg>
        <pc:spChg chg="add del">
          <ac:chgData name="Aakash Rahman" userId="c29444b4bea6c4f5" providerId="LiveId" clId="{99B73BD3-EDC5-4779-9302-7AF4F5F7F2AE}" dt="2020-07-19T15:17:28.100" v="49" actId="700"/>
          <ac:spMkLst>
            <pc:docMk/>
            <pc:sldMk cId="4106346596" sldId="258"/>
            <ac:spMk id="4" creationId="{0BFF91F9-E967-4E16-A54F-71AA8AB79A61}"/>
          </ac:spMkLst>
        </pc:spChg>
        <pc:spChg chg="add del mod ord">
          <ac:chgData name="Aakash Rahman" userId="c29444b4bea6c4f5" providerId="LiveId" clId="{99B73BD3-EDC5-4779-9302-7AF4F5F7F2AE}" dt="2020-07-19T15:17:28.100" v="49" actId="700"/>
          <ac:spMkLst>
            <pc:docMk/>
            <pc:sldMk cId="4106346596" sldId="258"/>
            <ac:spMk id="5" creationId="{7EA9283B-F676-4ABB-A3F4-2FBEBAB5517E}"/>
          </ac:spMkLst>
        </pc:spChg>
      </pc:sldChg>
      <pc:sldChg chg="addSp modSp new mod">
        <pc:chgData name="Aakash Rahman" userId="c29444b4bea6c4f5" providerId="LiveId" clId="{99B73BD3-EDC5-4779-9302-7AF4F5F7F2AE}" dt="2020-07-24T03:33:33.940" v="217" actId="1076"/>
        <pc:sldMkLst>
          <pc:docMk/>
          <pc:sldMk cId="3991027242" sldId="259"/>
        </pc:sldMkLst>
        <pc:spChg chg="add mod">
          <ac:chgData name="Aakash Rahman" userId="c29444b4bea6c4f5" providerId="LiveId" clId="{99B73BD3-EDC5-4779-9302-7AF4F5F7F2AE}" dt="2020-07-24T03:33:11.565" v="215" actId="1076"/>
          <ac:spMkLst>
            <pc:docMk/>
            <pc:sldMk cId="3991027242" sldId="259"/>
            <ac:spMk id="2" creationId="{A6624B8F-F9A2-415E-BBB2-77024EA39816}"/>
          </ac:spMkLst>
        </pc:spChg>
        <pc:picChg chg="add mod">
          <ac:chgData name="Aakash Rahman" userId="c29444b4bea6c4f5" providerId="LiveId" clId="{99B73BD3-EDC5-4779-9302-7AF4F5F7F2AE}" dt="2020-07-24T03:33:33.940" v="217" actId="1076"/>
          <ac:picMkLst>
            <pc:docMk/>
            <pc:sldMk cId="3991027242" sldId="259"/>
            <ac:picMk id="4" creationId="{44700406-0EC6-455F-9612-0B8FD7458B01}"/>
          </ac:picMkLst>
        </pc:picChg>
      </pc:sldChg>
      <pc:sldChg chg="addSp modSp new mod">
        <pc:chgData name="Aakash Rahman" userId="c29444b4bea6c4f5" providerId="LiveId" clId="{99B73BD3-EDC5-4779-9302-7AF4F5F7F2AE}" dt="2020-07-24T03:36:09.863" v="223" actId="1076"/>
        <pc:sldMkLst>
          <pc:docMk/>
          <pc:sldMk cId="1711343980" sldId="260"/>
        </pc:sldMkLst>
        <pc:picChg chg="add mod">
          <ac:chgData name="Aakash Rahman" userId="c29444b4bea6c4f5" providerId="LiveId" clId="{99B73BD3-EDC5-4779-9302-7AF4F5F7F2AE}" dt="2020-07-24T03:36:09.863" v="223" actId="1076"/>
          <ac:picMkLst>
            <pc:docMk/>
            <pc:sldMk cId="1711343980" sldId="260"/>
            <ac:picMk id="3" creationId="{F8E1C1EF-45FF-4912-BFB3-00AD2266CB53}"/>
          </ac:picMkLst>
        </pc:picChg>
      </pc:sldChg>
      <pc:sldChg chg="new">
        <pc:chgData name="Aakash Rahman" userId="c29444b4bea6c4f5" providerId="LiveId" clId="{99B73BD3-EDC5-4779-9302-7AF4F5F7F2AE}" dt="2020-07-24T03:37:32.673" v="226" actId="680"/>
        <pc:sldMkLst>
          <pc:docMk/>
          <pc:sldMk cId="1796250907" sldId="261"/>
        </pc:sldMkLst>
      </pc:sldChg>
      <pc:sldChg chg="new">
        <pc:chgData name="Aakash Rahman" userId="c29444b4bea6c4f5" providerId="LiveId" clId="{99B73BD3-EDC5-4779-9302-7AF4F5F7F2AE}" dt="2020-07-24T03:37:35.017" v="227" actId="680"/>
        <pc:sldMkLst>
          <pc:docMk/>
          <pc:sldMk cId="240267086" sldId="262"/>
        </pc:sldMkLst>
      </pc:sldChg>
      <pc:sldChg chg="addSp modSp new mod">
        <pc:chgData name="Aakash Rahman" userId="c29444b4bea6c4f5" providerId="LiveId" clId="{99B73BD3-EDC5-4779-9302-7AF4F5F7F2AE}" dt="2020-07-24T03:39:41.340" v="261" actId="14100"/>
        <pc:sldMkLst>
          <pc:docMk/>
          <pc:sldMk cId="3288481878" sldId="263"/>
        </pc:sldMkLst>
        <pc:spChg chg="add mod">
          <ac:chgData name="Aakash Rahman" userId="c29444b4bea6c4f5" providerId="LiveId" clId="{99B73BD3-EDC5-4779-9302-7AF4F5F7F2AE}" dt="2020-07-24T03:39:41.340" v="261" actId="14100"/>
          <ac:spMkLst>
            <pc:docMk/>
            <pc:sldMk cId="3288481878" sldId="263"/>
            <ac:spMk id="2" creationId="{709BE0A0-7736-4B32-A34F-92A3D964F7BA}"/>
          </ac:spMkLst>
        </pc:spChg>
        <pc:picChg chg="add mod">
          <ac:chgData name="Aakash Rahman" userId="c29444b4bea6c4f5" providerId="LiveId" clId="{99B73BD3-EDC5-4779-9302-7AF4F5F7F2AE}" dt="2020-07-24T03:39:25.661" v="257" actId="1076"/>
          <ac:picMkLst>
            <pc:docMk/>
            <pc:sldMk cId="3288481878" sldId="263"/>
            <ac:picMk id="4" creationId="{F53A9746-4196-4110-BD8B-421203061009}"/>
          </ac:picMkLst>
        </pc:picChg>
      </pc:sldChg>
      <pc:sldMasterChg chg="setBg modSldLayout">
        <pc:chgData name="Aakash Rahman" userId="c29444b4bea6c4f5" providerId="LiveId" clId="{99B73BD3-EDC5-4779-9302-7AF4F5F7F2AE}" dt="2020-07-19T15:20:49.808" v="61"/>
        <pc:sldMasterMkLst>
          <pc:docMk/>
          <pc:sldMasterMk cId="889565588" sldId="2147483674"/>
        </pc:sldMasterMkLst>
        <pc:sldLayoutChg chg="setBg">
          <pc:chgData name="Aakash Rahman" userId="c29444b4bea6c4f5" providerId="LiveId" clId="{99B73BD3-EDC5-4779-9302-7AF4F5F7F2AE}" dt="2020-07-19T15:20:49.808" v="61"/>
          <pc:sldLayoutMkLst>
            <pc:docMk/>
            <pc:sldMasterMk cId="889565588" sldId="2147483674"/>
            <pc:sldLayoutMk cId="1770154252" sldId="2147483675"/>
          </pc:sldLayoutMkLst>
        </pc:sldLayoutChg>
        <pc:sldLayoutChg chg="setBg">
          <pc:chgData name="Aakash Rahman" userId="c29444b4bea6c4f5" providerId="LiveId" clId="{99B73BD3-EDC5-4779-9302-7AF4F5F7F2AE}" dt="2020-07-19T15:20:49.808" v="61"/>
          <pc:sldLayoutMkLst>
            <pc:docMk/>
            <pc:sldMasterMk cId="889565588" sldId="2147483674"/>
            <pc:sldLayoutMk cId="2426395882" sldId="2147483676"/>
          </pc:sldLayoutMkLst>
        </pc:sldLayoutChg>
        <pc:sldLayoutChg chg="setBg">
          <pc:chgData name="Aakash Rahman" userId="c29444b4bea6c4f5" providerId="LiveId" clId="{99B73BD3-EDC5-4779-9302-7AF4F5F7F2AE}" dt="2020-07-19T15:20:49.808" v="61"/>
          <pc:sldLayoutMkLst>
            <pc:docMk/>
            <pc:sldMasterMk cId="889565588" sldId="2147483674"/>
            <pc:sldLayoutMk cId="2110778272" sldId="2147483677"/>
          </pc:sldLayoutMkLst>
        </pc:sldLayoutChg>
        <pc:sldLayoutChg chg="setBg">
          <pc:chgData name="Aakash Rahman" userId="c29444b4bea6c4f5" providerId="LiveId" clId="{99B73BD3-EDC5-4779-9302-7AF4F5F7F2AE}" dt="2020-07-19T15:20:49.808" v="61"/>
          <pc:sldLayoutMkLst>
            <pc:docMk/>
            <pc:sldMasterMk cId="889565588" sldId="2147483674"/>
            <pc:sldLayoutMk cId="2650653495" sldId="2147483678"/>
          </pc:sldLayoutMkLst>
        </pc:sldLayoutChg>
        <pc:sldLayoutChg chg="setBg">
          <pc:chgData name="Aakash Rahman" userId="c29444b4bea6c4f5" providerId="LiveId" clId="{99B73BD3-EDC5-4779-9302-7AF4F5F7F2AE}" dt="2020-07-19T15:20:49.808" v="61"/>
          <pc:sldLayoutMkLst>
            <pc:docMk/>
            <pc:sldMasterMk cId="889565588" sldId="2147483674"/>
            <pc:sldLayoutMk cId="2863924613" sldId="2147483679"/>
          </pc:sldLayoutMkLst>
        </pc:sldLayoutChg>
        <pc:sldLayoutChg chg="setBg">
          <pc:chgData name="Aakash Rahman" userId="c29444b4bea6c4f5" providerId="LiveId" clId="{99B73BD3-EDC5-4779-9302-7AF4F5F7F2AE}" dt="2020-07-19T15:20:49.808" v="61"/>
          <pc:sldLayoutMkLst>
            <pc:docMk/>
            <pc:sldMasterMk cId="889565588" sldId="2147483674"/>
            <pc:sldLayoutMk cId="4251313570" sldId="2147483680"/>
          </pc:sldLayoutMkLst>
        </pc:sldLayoutChg>
        <pc:sldLayoutChg chg="setBg">
          <pc:chgData name="Aakash Rahman" userId="c29444b4bea6c4f5" providerId="LiveId" clId="{99B73BD3-EDC5-4779-9302-7AF4F5F7F2AE}" dt="2020-07-19T15:20:49.808" v="61"/>
          <pc:sldLayoutMkLst>
            <pc:docMk/>
            <pc:sldMasterMk cId="889565588" sldId="2147483674"/>
            <pc:sldLayoutMk cId="1280410363" sldId="2147483681"/>
          </pc:sldLayoutMkLst>
        </pc:sldLayoutChg>
        <pc:sldLayoutChg chg="setBg">
          <pc:chgData name="Aakash Rahman" userId="c29444b4bea6c4f5" providerId="LiveId" clId="{99B73BD3-EDC5-4779-9302-7AF4F5F7F2AE}" dt="2020-07-19T15:20:49.808" v="61"/>
          <pc:sldLayoutMkLst>
            <pc:docMk/>
            <pc:sldMasterMk cId="889565588" sldId="2147483674"/>
            <pc:sldLayoutMk cId="1525342356" sldId="2147483682"/>
          </pc:sldLayoutMkLst>
        </pc:sldLayoutChg>
        <pc:sldLayoutChg chg="setBg">
          <pc:chgData name="Aakash Rahman" userId="c29444b4bea6c4f5" providerId="LiveId" clId="{99B73BD3-EDC5-4779-9302-7AF4F5F7F2AE}" dt="2020-07-19T15:20:49.808" v="61"/>
          <pc:sldLayoutMkLst>
            <pc:docMk/>
            <pc:sldMasterMk cId="889565588" sldId="2147483674"/>
            <pc:sldLayoutMk cId="3489890844" sldId="2147483683"/>
          </pc:sldLayoutMkLst>
        </pc:sldLayoutChg>
        <pc:sldLayoutChg chg="setBg">
          <pc:chgData name="Aakash Rahman" userId="c29444b4bea6c4f5" providerId="LiveId" clId="{99B73BD3-EDC5-4779-9302-7AF4F5F7F2AE}" dt="2020-07-19T15:20:49.808" v="61"/>
          <pc:sldLayoutMkLst>
            <pc:docMk/>
            <pc:sldMasterMk cId="889565588" sldId="2147483674"/>
            <pc:sldLayoutMk cId="779052379" sldId="2147483684"/>
          </pc:sldLayoutMkLst>
        </pc:sldLayoutChg>
        <pc:sldLayoutChg chg="setBg">
          <pc:chgData name="Aakash Rahman" userId="c29444b4bea6c4f5" providerId="LiveId" clId="{99B73BD3-EDC5-4779-9302-7AF4F5F7F2AE}" dt="2020-07-19T15:20:49.808" v="61"/>
          <pc:sldLayoutMkLst>
            <pc:docMk/>
            <pc:sldMasterMk cId="889565588" sldId="2147483674"/>
            <pc:sldLayoutMk cId="1377402960" sldId="2147483685"/>
          </pc:sldLayoutMkLst>
        </pc:sldLayoutChg>
        <pc:sldLayoutChg chg="setBg">
          <pc:chgData name="Aakash Rahman" userId="c29444b4bea6c4f5" providerId="LiveId" clId="{99B73BD3-EDC5-4779-9302-7AF4F5F7F2AE}" dt="2020-07-19T15:20:49.808" v="61"/>
          <pc:sldLayoutMkLst>
            <pc:docMk/>
            <pc:sldMasterMk cId="889565588" sldId="2147483674"/>
            <pc:sldLayoutMk cId="2601013752" sldId="2147483686"/>
          </pc:sldLayoutMkLst>
        </pc:sldLayoutChg>
        <pc:sldLayoutChg chg="setBg">
          <pc:chgData name="Aakash Rahman" userId="c29444b4bea6c4f5" providerId="LiveId" clId="{99B73BD3-EDC5-4779-9302-7AF4F5F7F2AE}" dt="2020-07-19T15:20:49.808" v="61"/>
          <pc:sldLayoutMkLst>
            <pc:docMk/>
            <pc:sldMasterMk cId="889565588" sldId="2147483674"/>
            <pc:sldLayoutMk cId="32963755" sldId="2147483687"/>
          </pc:sldLayoutMkLst>
        </pc:sldLayoutChg>
        <pc:sldLayoutChg chg="setBg">
          <pc:chgData name="Aakash Rahman" userId="c29444b4bea6c4f5" providerId="LiveId" clId="{99B73BD3-EDC5-4779-9302-7AF4F5F7F2AE}" dt="2020-07-19T15:20:49.808" v="61"/>
          <pc:sldLayoutMkLst>
            <pc:docMk/>
            <pc:sldMasterMk cId="889565588" sldId="2147483674"/>
            <pc:sldLayoutMk cId="3401329652" sldId="2147483688"/>
          </pc:sldLayoutMkLst>
        </pc:sldLayoutChg>
        <pc:sldLayoutChg chg="setBg">
          <pc:chgData name="Aakash Rahman" userId="c29444b4bea6c4f5" providerId="LiveId" clId="{99B73BD3-EDC5-4779-9302-7AF4F5F7F2AE}" dt="2020-07-19T15:20:49.808" v="61"/>
          <pc:sldLayoutMkLst>
            <pc:docMk/>
            <pc:sldMasterMk cId="889565588" sldId="2147483674"/>
            <pc:sldLayoutMk cId="4049521023" sldId="2147483689"/>
          </pc:sldLayoutMkLst>
        </pc:sldLayoutChg>
        <pc:sldLayoutChg chg="setBg">
          <pc:chgData name="Aakash Rahman" userId="c29444b4bea6c4f5" providerId="LiveId" clId="{99B73BD3-EDC5-4779-9302-7AF4F5F7F2AE}" dt="2020-07-19T15:20:49.808" v="61"/>
          <pc:sldLayoutMkLst>
            <pc:docMk/>
            <pc:sldMasterMk cId="889565588" sldId="2147483674"/>
            <pc:sldLayoutMk cId="3159135157" sldId="2147483690"/>
          </pc:sldLayoutMkLst>
        </pc:sldLayoutChg>
        <pc:sldLayoutChg chg="setBg">
          <pc:chgData name="Aakash Rahman" userId="c29444b4bea6c4f5" providerId="LiveId" clId="{99B73BD3-EDC5-4779-9302-7AF4F5F7F2AE}" dt="2020-07-19T15:20:49.808" v="61"/>
          <pc:sldLayoutMkLst>
            <pc:docMk/>
            <pc:sldMasterMk cId="889565588" sldId="2147483674"/>
            <pc:sldLayoutMk cId="41042848" sldId="214748369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4E316-8B21-4786-9F41-506C7EF7232A}" type="datetimeFigureOut">
              <a:rPr lang="en-US" smtClean="0"/>
              <a:t>7/23/2020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D39BF-70FE-401F-A9AD-F87306DBD33D}" type="slidenum">
              <a:rPr lang="en-US" smtClean="0"/>
              <a:t>‹#›</a:t>
            </a:fld>
            <a:endParaRPr lang="en-US"/>
          </a:p>
        </p:txBody>
      </p:sp>
    </p:spTree>
    <p:extLst>
      <p:ext uri="{BB962C8B-B14F-4D97-AF65-F5344CB8AC3E}">
        <p14:creationId xmlns:p14="http://schemas.microsoft.com/office/powerpoint/2010/main" val="2408410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C85F68-790C-4345-A431-1CAF917C49B4}"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177015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85F68-790C-4345-A431-1CAF917C49B4}"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77905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85F68-790C-4345-A431-1CAF917C49B4}"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7740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85F68-790C-4345-A431-1CAF917C49B4}"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2601013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85F68-790C-4345-A431-1CAF917C49B4}"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63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85F68-790C-4345-A431-1CAF917C49B4}"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3401329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85F68-790C-4345-A431-1CAF917C49B4}"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4049521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85F68-790C-4345-A431-1CAF917C49B4}"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3159135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85F68-790C-4345-A431-1CAF917C49B4}"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242639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85F68-790C-4345-A431-1CAF917C49B4}"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2110778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85F68-790C-4345-A431-1CAF917C49B4}"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2650653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C85F68-790C-4345-A431-1CAF917C49B4}" type="datetimeFigureOut">
              <a:rPr lang="en-US" smtClean="0"/>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286392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C85F68-790C-4345-A431-1CAF917C49B4}" type="datetimeFigureOut">
              <a:rPr lang="en-US" smtClean="0"/>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4251313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85F68-790C-4345-A431-1CAF917C49B4}" type="datetimeFigureOut">
              <a:rPr lang="en-US" smtClean="0"/>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1280410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C85F68-790C-4345-A431-1CAF917C49B4}"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1525342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85F68-790C-4345-A431-1CAF917C49B4}"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3489890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C85F68-790C-4345-A431-1CAF917C49B4}" type="datetimeFigureOut">
              <a:rPr lang="en-US" smtClean="0"/>
              <a:t>7/23/2020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6D7B4E-888D-456D-8F7B-82C99EA63A58}" type="slidenum">
              <a:rPr lang="en-US" smtClean="0"/>
              <a:t>‹#›</a:t>
            </a:fld>
            <a:endParaRPr lang="en-US"/>
          </a:p>
        </p:txBody>
      </p:sp>
    </p:spTree>
    <p:extLst>
      <p:ext uri="{BB962C8B-B14F-4D97-AF65-F5344CB8AC3E}">
        <p14:creationId xmlns:p14="http://schemas.microsoft.com/office/powerpoint/2010/main" val="88956558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elections.huffingtonpost.com/pollster/api/v2" TargetMode="External"/><Relationship Id="rId2" Type="http://schemas.openxmlformats.org/officeDocument/2006/relationships/hyperlink" Target="https://rutsomdatapt0-x5y2373.slack.com/archives/G014NCJQCTD/p1594863197005300" TargetMode="External"/><Relationship Id="rId1" Type="http://schemas.openxmlformats.org/officeDocument/2006/relationships/slideLayout" Target="../slideLayouts/slideLayout7.xml"/><Relationship Id="rId4" Type="http://schemas.openxmlformats.org/officeDocument/2006/relationships/hyperlink" Target="https://github.com/huffpostdata/python-pollste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4192402" y="2392425"/>
            <a:ext cx="5143500" cy="1662939"/>
          </a:xfrm>
        </p:spPr>
        <p:txBody>
          <a:bodyPr/>
          <a:lstStyle/>
          <a:p>
            <a:pPr algn="r"/>
            <a:r>
              <a:rPr lang="en-US" sz="3200" dirty="0"/>
              <a:t>analysis AND gain a deeper understanding of polls and polling</a:t>
            </a:r>
          </a:p>
        </p:txBody>
      </p:sp>
      <p:pic>
        <p:nvPicPr>
          <p:cNvPr id="10" name="Picture Placeholder 9" descr="cityscape&#10;">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a:xfrm>
            <a:off x="24699" y="1145219"/>
            <a:ext cx="4287338" cy="4287338"/>
          </a:xfrm>
        </p:spPr>
      </p:pic>
      <p:sp>
        <p:nvSpPr>
          <p:cNvPr id="4" name="TextBox 3">
            <a:extLst>
              <a:ext uri="{FF2B5EF4-FFF2-40B4-BE49-F238E27FC236}">
                <a16:creationId xmlns:a16="http://schemas.microsoft.com/office/drawing/2014/main" id="{5CD5F074-B981-411C-AE9B-37DB69950E9D}"/>
              </a:ext>
            </a:extLst>
          </p:cNvPr>
          <p:cNvSpPr txBox="1"/>
          <p:nvPr/>
        </p:nvSpPr>
        <p:spPr>
          <a:xfrm>
            <a:off x="5793605" y="1145219"/>
            <a:ext cx="3234431" cy="1028069"/>
          </a:xfrm>
          <a:prstGeom prst="rect">
            <a:avLst/>
          </a:prstGeom>
          <a:solidFill>
            <a:schemeClr val="bg1"/>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0700D2A5-B5DF-4DDB-9007-5604EF115BCF}"/>
              </a:ext>
            </a:extLst>
          </p:cNvPr>
          <p:cNvSpPr txBox="1"/>
          <p:nvPr/>
        </p:nvSpPr>
        <p:spPr>
          <a:xfrm>
            <a:off x="7023802" y="1929434"/>
            <a:ext cx="2911875" cy="523220"/>
          </a:xfrm>
          <a:prstGeom prst="rect">
            <a:avLst/>
          </a:prstGeom>
          <a:noFill/>
        </p:spPr>
        <p:txBody>
          <a:bodyPr wrap="square" rtlCol="0">
            <a:spAutoFit/>
          </a:bodyPr>
          <a:lstStyle/>
          <a:p>
            <a:r>
              <a:rPr lang="en-US" sz="2800" b="1" dirty="0">
                <a:solidFill>
                  <a:srgbClr val="FF0000"/>
                </a:solidFill>
                <a:latin typeface="Monotype Corsiva" panose="03010101010201010101" pitchFamily="66" charset="0"/>
              </a:rPr>
              <a:t>Group-4 Presents</a:t>
            </a:r>
          </a:p>
        </p:txBody>
      </p:sp>
      <p:sp>
        <p:nvSpPr>
          <p:cNvPr id="8" name="TextBox 7">
            <a:extLst>
              <a:ext uri="{FF2B5EF4-FFF2-40B4-BE49-F238E27FC236}">
                <a16:creationId xmlns:a16="http://schemas.microsoft.com/office/drawing/2014/main" id="{E8AE906D-E9C7-4868-953A-04CCE9334CB2}"/>
              </a:ext>
            </a:extLst>
          </p:cNvPr>
          <p:cNvSpPr txBox="1"/>
          <p:nvPr/>
        </p:nvSpPr>
        <p:spPr>
          <a:xfrm>
            <a:off x="6589849" y="4256745"/>
            <a:ext cx="2746053" cy="2123658"/>
          </a:xfrm>
          <a:prstGeom prst="rect">
            <a:avLst/>
          </a:prstGeom>
          <a:noFill/>
        </p:spPr>
        <p:txBody>
          <a:bodyPr wrap="square" rtlCol="0">
            <a:spAutoFit/>
          </a:bodyPr>
          <a:lstStyle/>
          <a:p>
            <a:pPr algn="r"/>
            <a:r>
              <a:rPr lang="en-US" dirty="0"/>
              <a:t>By: </a:t>
            </a:r>
          </a:p>
          <a:p>
            <a:pPr algn="r"/>
            <a:r>
              <a:rPr lang="en-US" sz="1600" dirty="0">
                <a:solidFill>
                  <a:schemeClr val="accent2"/>
                </a:solidFill>
              </a:rPr>
              <a:t>David Cook-Francis</a:t>
            </a:r>
          </a:p>
          <a:p>
            <a:pPr algn="r"/>
            <a:r>
              <a:rPr lang="en-US" sz="1600" dirty="0">
                <a:solidFill>
                  <a:schemeClr val="accent2"/>
                </a:solidFill>
              </a:rPr>
              <a:t>Grant Grossman</a:t>
            </a:r>
          </a:p>
          <a:p>
            <a:pPr algn="r"/>
            <a:r>
              <a:rPr lang="en-US" sz="1600" dirty="0">
                <a:solidFill>
                  <a:schemeClr val="accent2"/>
                </a:solidFill>
              </a:rPr>
              <a:t>Aakash Rahman</a:t>
            </a:r>
          </a:p>
          <a:p>
            <a:pPr algn="r"/>
            <a:r>
              <a:rPr lang="en-US" sz="1600" dirty="0">
                <a:solidFill>
                  <a:schemeClr val="accent2"/>
                </a:solidFill>
              </a:rPr>
              <a:t>David </a:t>
            </a:r>
            <a:r>
              <a:rPr lang="en-US" sz="1600" dirty="0" err="1">
                <a:solidFill>
                  <a:schemeClr val="accent2"/>
                </a:solidFill>
              </a:rPr>
              <a:t>Debrowski</a:t>
            </a:r>
            <a:endParaRPr lang="en-US" sz="1600" dirty="0">
              <a:solidFill>
                <a:schemeClr val="accent2"/>
              </a:solidFill>
            </a:endParaRPr>
          </a:p>
          <a:p>
            <a:pPr algn="r"/>
            <a:r>
              <a:rPr lang="en-US" sz="1600" dirty="0">
                <a:solidFill>
                  <a:schemeClr val="accent2"/>
                </a:solidFill>
              </a:rPr>
              <a:t>Michael </a:t>
            </a:r>
            <a:r>
              <a:rPr lang="en-US" sz="1600" dirty="0" err="1">
                <a:solidFill>
                  <a:schemeClr val="accent2"/>
                </a:solidFill>
              </a:rPr>
              <a:t>Peyser</a:t>
            </a:r>
            <a:endParaRPr lang="en-US" sz="1600" dirty="0">
              <a:solidFill>
                <a:schemeClr val="accent2"/>
              </a:solidFill>
            </a:endParaRPr>
          </a:p>
          <a:p>
            <a:pPr algn="r"/>
            <a:r>
              <a:rPr lang="en-US" sz="1600" dirty="0">
                <a:solidFill>
                  <a:schemeClr val="accent2"/>
                </a:solidFill>
              </a:rPr>
              <a:t>Trey Griffin</a:t>
            </a:r>
          </a:p>
          <a:p>
            <a:endParaRPr lang="en-US" dirty="0"/>
          </a:p>
        </p:txBody>
      </p:sp>
    </p:spTree>
    <p:extLst>
      <p:ext uri="{BB962C8B-B14F-4D97-AF65-F5344CB8AC3E}">
        <p14:creationId xmlns:p14="http://schemas.microsoft.com/office/powerpoint/2010/main" val="373798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12FF83-337D-4168-8823-7E585C5CC6FA}"/>
              </a:ext>
            </a:extLst>
          </p:cNvPr>
          <p:cNvSpPr txBox="1"/>
          <p:nvPr/>
        </p:nvSpPr>
        <p:spPr>
          <a:xfrm>
            <a:off x="1200150" y="523875"/>
            <a:ext cx="4181475" cy="523220"/>
          </a:xfrm>
          <a:prstGeom prst="rect">
            <a:avLst/>
          </a:prstGeom>
          <a:noFill/>
        </p:spPr>
        <p:txBody>
          <a:bodyPr wrap="square" rtlCol="0">
            <a:spAutoFit/>
          </a:bodyPr>
          <a:lstStyle/>
          <a:p>
            <a:pPr marL="285750" indent="-285750">
              <a:buFont typeface="Wingdings" panose="05000000000000000000" pitchFamily="2" charset="2"/>
              <a:buChar char="v"/>
            </a:pPr>
            <a:r>
              <a:rPr lang="en-US" sz="2800" b="1" dirty="0">
                <a:solidFill>
                  <a:schemeClr val="accent5"/>
                </a:solidFill>
              </a:rPr>
              <a:t>Proposal :</a:t>
            </a:r>
          </a:p>
        </p:txBody>
      </p:sp>
      <p:sp>
        <p:nvSpPr>
          <p:cNvPr id="9" name="TextBox 8">
            <a:extLst>
              <a:ext uri="{FF2B5EF4-FFF2-40B4-BE49-F238E27FC236}">
                <a16:creationId xmlns:a16="http://schemas.microsoft.com/office/drawing/2014/main" id="{B0E823BD-C7BE-43C6-A17A-0114509E9F33}"/>
              </a:ext>
            </a:extLst>
          </p:cNvPr>
          <p:cNvSpPr txBox="1"/>
          <p:nvPr/>
        </p:nvSpPr>
        <p:spPr>
          <a:xfrm>
            <a:off x="2257425" y="1352550"/>
            <a:ext cx="730567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goal of this data analysis is to gain a deeper understanding of polls and polling. We will then identify low quality and outlier polls and discard them utilizing statistical methods and the 538 Pollster Ratings. </a:t>
            </a:r>
          </a:p>
          <a:p>
            <a:pPr marL="285750" indent="-285750">
              <a:buFont typeface="Arial" panose="020B0604020202020204" pitchFamily="34" charset="0"/>
              <a:buChar char="•"/>
            </a:pPr>
            <a:r>
              <a:rPr lang="en-US" dirty="0"/>
              <a:t>Finally, we will analyze the data, build an aggregate of polls, and compare the predicted outcomes of polls with the final election results for the 2000, 2004, 2008, 2012, and 2016 elections.  We will also posit what the 2020 presidential election polls might mean come November. </a:t>
            </a:r>
          </a:p>
          <a:p>
            <a:pPr marL="285750" indent="-285750">
              <a:buFont typeface="Arial" panose="020B0604020202020204" pitchFamily="34" charset="0"/>
              <a:buChar char="•"/>
            </a:pPr>
            <a:r>
              <a:rPr lang="en-US" dirty="0"/>
              <a:t>We will identify where polls have failed and offer suggestions that might make polls more accurate in the future.  </a:t>
            </a:r>
          </a:p>
          <a:p>
            <a:endParaRPr lang="en-US" dirty="0"/>
          </a:p>
        </p:txBody>
      </p:sp>
      <p:sp>
        <p:nvSpPr>
          <p:cNvPr id="10" name="TextBox 9">
            <a:extLst>
              <a:ext uri="{FF2B5EF4-FFF2-40B4-BE49-F238E27FC236}">
                <a16:creationId xmlns:a16="http://schemas.microsoft.com/office/drawing/2014/main" id="{F94E8868-0C4B-4EA9-BAE9-0AA53F0939F0}"/>
              </a:ext>
            </a:extLst>
          </p:cNvPr>
          <p:cNvSpPr txBox="1"/>
          <p:nvPr/>
        </p:nvSpPr>
        <p:spPr>
          <a:xfrm>
            <a:off x="1476376" y="4628049"/>
            <a:ext cx="8639174" cy="1169551"/>
          </a:xfrm>
          <a:prstGeom prst="rect">
            <a:avLst/>
          </a:prstGeom>
          <a:noFill/>
        </p:spPr>
        <p:txBody>
          <a:bodyPr wrap="square" rtlCol="0">
            <a:spAutoFit/>
          </a:bodyPr>
          <a:lstStyle/>
          <a:p>
            <a:pPr marL="285750" indent="-285750">
              <a:buFont typeface="Wingdings" panose="05000000000000000000" pitchFamily="2" charset="2"/>
              <a:buChar char="q"/>
            </a:pPr>
            <a:r>
              <a:rPr lang="en-US" dirty="0"/>
              <a:t>Data Source:</a:t>
            </a:r>
          </a:p>
          <a:p>
            <a:pPr marL="285750" indent="-285750">
              <a:buFont typeface="Arial" panose="020B0604020202020204" pitchFamily="34" charset="0"/>
              <a:buChar char="•"/>
            </a:pPr>
            <a:r>
              <a:rPr lang="en-US" sz="1600" u="sng" dirty="0">
                <a:hlinkClick r:id="rId2"/>
              </a:rPr>
              <a:t>https://rutsomdatapt0-x5y2373.slack.com/archives/G014NCJQCTD/p1594863197005300</a:t>
            </a:r>
            <a:endParaRPr lang="en-US" sz="1600" u="sng" dirty="0"/>
          </a:p>
          <a:p>
            <a:pPr marL="285750" indent="-285750">
              <a:buFont typeface="Arial" panose="020B0604020202020204" pitchFamily="34" charset="0"/>
              <a:buChar char="•"/>
            </a:pPr>
            <a:r>
              <a:rPr lang="en-US" u="sng" dirty="0">
                <a:hlinkClick r:id="rId3"/>
              </a:rPr>
              <a:t>https://elections.huffingtonpost.com/pollster/api/v2</a:t>
            </a:r>
            <a:endParaRPr lang="en-US" u="sng" dirty="0"/>
          </a:p>
          <a:p>
            <a:pPr marL="285750" indent="-285750">
              <a:buFont typeface="Arial" panose="020B0604020202020204" pitchFamily="34" charset="0"/>
              <a:buChar char="•"/>
            </a:pPr>
            <a:r>
              <a:rPr lang="en-US" u="sng" dirty="0">
                <a:hlinkClick r:id="rId4"/>
              </a:rPr>
              <a:t>https://github.com/huffpostdata/python-pollster</a:t>
            </a:r>
            <a:endParaRPr lang="en-US" sz="1600" dirty="0"/>
          </a:p>
        </p:txBody>
      </p:sp>
    </p:spTree>
    <p:extLst>
      <p:ext uri="{BB962C8B-B14F-4D97-AF65-F5344CB8AC3E}">
        <p14:creationId xmlns:p14="http://schemas.microsoft.com/office/powerpoint/2010/main" val="1218032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624B8F-F9A2-415E-BBB2-77024EA39816}"/>
              </a:ext>
            </a:extLst>
          </p:cNvPr>
          <p:cNvSpPr txBox="1"/>
          <p:nvPr/>
        </p:nvSpPr>
        <p:spPr>
          <a:xfrm>
            <a:off x="3380509" y="655721"/>
            <a:ext cx="3394364" cy="369332"/>
          </a:xfrm>
          <a:prstGeom prst="rect">
            <a:avLst/>
          </a:prstGeom>
          <a:noFill/>
        </p:spPr>
        <p:txBody>
          <a:bodyPr wrap="square" rtlCol="0">
            <a:spAutoFit/>
          </a:bodyPr>
          <a:lstStyle/>
          <a:p>
            <a:r>
              <a:rPr lang="en-US" dirty="0">
                <a:solidFill>
                  <a:srgbClr val="FF0000"/>
                </a:solidFill>
              </a:rPr>
              <a:t>Party Vs Projected Vote Share</a:t>
            </a:r>
          </a:p>
        </p:txBody>
      </p:sp>
      <p:pic>
        <p:nvPicPr>
          <p:cNvPr id="4" name="Picture 3">
            <a:extLst>
              <a:ext uri="{FF2B5EF4-FFF2-40B4-BE49-F238E27FC236}">
                <a16:creationId xmlns:a16="http://schemas.microsoft.com/office/drawing/2014/main" id="{44700406-0EC6-455F-9612-0B8FD7458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545" y="1775316"/>
            <a:ext cx="4976291" cy="3307367"/>
          </a:xfrm>
          <a:prstGeom prst="rect">
            <a:avLst/>
          </a:prstGeom>
        </p:spPr>
      </p:pic>
    </p:spTree>
    <p:extLst>
      <p:ext uri="{BB962C8B-B14F-4D97-AF65-F5344CB8AC3E}">
        <p14:creationId xmlns:p14="http://schemas.microsoft.com/office/powerpoint/2010/main" val="399102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E1C1EF-45FF-4912-BFB3-00AD2266C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141" y="2259621"/>
            <a:ext cx="7806404" cy="3803828"/>
          </a:xfrm>
          <a:prstGeom prst="rect">
            <a:avLst/>
          </a:prstGeom>
        </p:spPr>
      </p:pic>
    </p:spTree>
    <p:extLst>
      <p:ext uri="{BB962C8B-B14F-4D97-AF65-F5344CB8AC3E}">
        <p14:creationId xmlns:p14="http://schemas.microsoft.com/office/powerpoint/2010/main" val="171134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6250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67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9BE0A0-7736-4B32-A34F-92A3D964F7BA}"/>
              </a:ext>
            </a:extLst>
          </p:cNvPr>
          <p:cNvSpPr txBox="1"/>
          <p:nvPr/>
        </p:nvSpPr>
        <p:spPr>
          <a:xfrm>
            <a:off x="692459" y="630315"/>
            <a:ext cx="3124940" cy="369332"/>
          </a:xfrm>
          <a:prstGeom prst="rect">
            <a:avLst/>
          </a:prstGeom>
          <a:noFill/>
        </p:spPr>
        <p:txBody>
          <a:bodyPr wrap="square" rtlCol="0">
            <a:spAutoFit/>
          </a:bodyPr>
          <a:lstStyle/>
          <a:p>
            <a:r>
              <a:rPr lang="en-US" dirty="0"/>
              <a:t>Summary of the Project:</a:t>
            </a:r>
          </a:p>
        </p:txBody>
      </p:sp>
      <p:pic>
        <p:nvPicPr>
          <p:cNvPr id="4" name="Picture 3">
            <a:extLst>
              <a:ext uri="{FF2B5EF4-FFF2-40B4-BE49-F238E27FC236}">
                <a16:creationId xmlns:a16="http://schemas.microsoft.com/office/drawing/2014/main" id="{F53A9746-4196-4110-BD8B-421203061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272" y="914400"/>
            <a:ext cx="2775012" cy="2775012"/>
          </a:xfrm>
          <a:prstGeom prst="rect">
            <a:avLst/>
          </a:prstGeom>
        </p:spPr>
      </p:pic>
    </p:spTree>
    <p:extLst>
      <p:ext uri="{BB962C8B-B14F-4D97-AF65-F5344CB8AC3E}">
        <p14:creationId xmlns:p14="http://schemas.microsoft.com/office/powerpoint/2010/main" val="32884818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60</TotalTime>
  <Words>190</Words>
  <Application>Microsoft Office PowerPoint</Application>
  <PresentationFormat>Widescreen</PresentationFormat>
  <Paragraphs>20</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Monotype Corsiva</vt:lpstr>
      <vt:lpstr>Trebuchet MS</vt:lpstr>
      <vt:lpstr>Wingdings</vt:lpstr>
      <vt:lpstr>Wingdings 3</vt:lpstr>
      <vt:lpstr>Facet</vt:lpstr>
      <vt:lpstr>analysis AND gain a deeper understanding of polls and polling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gain a deeper understanding of polls and polling</dc:title>
  <dc:creator>Aakash Rahman</dc:creator>
  <cp:lastModifiedBy>Aakash Rahman</cp:lastModifiedBy>
  <cp:revision>6</cp:revision>
  <dcterms:created xsi:type="dcterms:W3CDTF">2020-07-19T14:53:36Z</dcterms:created>
  <dcterms:modified xsi:type="dcterms:W3CDTF">2020-07-24T03:39:45Z</dcterms:modified>
</cp:coreProperties>
</file>