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70" y="1522000"/>
            <a:ext cx="11043530" cy="2691860"/>
          </a:xfrm>
          <a:prstGeom prst="rect">
            <a:avLst/>
          </a:prstGeom>
          <a:ln w="381000" cmpd="thinThick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</p:spPr>
      </p:pic>
    </p:spTree>
    <p:extLst>
      <p:ext uri="{BB962C8B-B14F-4D97-AF65-F5344CB8AC3E}">
        <p14:creationId xmlns:p14="http://schemas.microsoft.com/office/powerpoint/2010/main" val="17938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Frank, Michael P</dc:creator>
  <cp:lastModifiedBy>Frank, Michael P</cp:lastModifiedBy>
  <cp:revision>3</cp:revision>
  <dcterms:created xsi:type="dcterms:W3CDTF">2016-10-12T04:07:51Z</dcterms:created>
  <dcterms:modified xsi:type="dcterms:W3CDTF">2016-10-12T05:40:32Z</dcterms:modified>
</cp:coreProperties>
</file>