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80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70" y="1522000"/>
            <a:ext cx="11043530" cy="2691860"/>
          </a:xfrm>
          <a:prstGeom prst="rect">
            <a:avLst/>
          </a:prstGeom>
          <a:ln w="381000" cmpd="thinThick">
            <a:gradFill flip="none" rotWithShape="1">
              <a:gsLst>
                <a:gs pos="0">
                  <a:schemeClr val="accent5">
                    <a:lumMod val="89000"/>
                  </a:schemeClr>
                </a:gs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</p:spPr>
      </p:pic>
      <p:sp>
        <p:nvSpPr>
          <p:cNvPr id="2" name="TextBox 1"/>
          <p:cNvSpPr txBox="1"/>
          <p:nvPr/>
        </p:nvSpPr>
        <p:spPr>
          <a:xfrm>
            <a:off x="653775" y="4660342"/>
            <a:ext cx="10904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oper Black" panose="0208090404030B020404" pitchFamily="18" charset="0"/>
              </a:rPr>
              <a:t>The Nonlinear Dynamical Network Simulator</a:t>
            </a:r>
            <a:endParaRPr lang="en-US" sz="3600" dirty="0"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5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70" y="1522000"/>
            <a:ext cx="11043530" cy="2691860"/>
          </a:xfrm>
          <a:prstGeom prst="rect">
            <a:avLst/>
          </a:prstGeom>
          <a:ln w="381000" cmpd="thinThick">
            <a:gradFill flip="none" rotWithShape="1">
              <a:gsLst>
                <a:gs pos="0">
                  <a:schemeClr val="accent5">
                    <a:lumMod val="89000"/>
                  </a:schemeClr>
                </a:gs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</p:spPr>
      </p:pic>
    </p:spTree>
    <p:extLst>
      <p:ext uri="{BB962C8B-B14F-4D97-AF65-F5344CB8AC3E}">
        <p14:creationId xmlns:p14="http://schemas.microsoft.com/office/powerpoint/2010/main" val="179389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70" y="1522000"/>
            <a:ext cx="11043530" cy="2691860"/>
          </a:xfrm>
          <a:prstGeom prst="rect">
            <a:avLst/>
          </a:prstGeom>
          <a:ln w="381000" cmpd="thinThick">
            <a:gradFill flip="none" rotWithShape="1">
              <a:gsLst>
                <a:gs pos="0">
                  <a:schemeClr val="accent5">
                    <a:lumMod val="89000"/>
                  </a:schemeClr>
                </a:gs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</p:spPr>
      </p:pic>
    </p:spTree>
    <p:extLst>
      <p:ext uri="{BB962C8B-B14F-4D97-AF65-F5344CB8AC3E}">
        <p14:creationId xmlns:p14="http://schemas.microsoft.com/office/powerpoint/2010/main" val="95807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70" y="1522000"/>
            <a:ext cx="11043530" cy="2691860"/>
          </a:xfrm>
          <a:prstGeom prst="rect">
            <a:avLst/>
          </a:prstGeom>
          <a:ln w="381000" cmpd="thinThick">
            <a:gradFill flip="none" rotWithShape="1">
              <a:gsLst>
                <a:gs pos="0">
                  <a:schemeClr val="accent5">
                    <a:lumMod val="89000"/>
                  </a:schemeClr>
                </a:gs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</p:spPr>
      </p:pic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75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121</TotalTime>
  <Words>5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Cooper Black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Frank, Michael P</dc:creator>
  <cp:lastModifiedBy>Frank, Michael P</cp:lastModifiedBy>
  <cp:revision>6</cp:revision>
  <dcterms:created xsi:type="dcterms:W3CDTF">2016-10-12T04:07:51Z</dcterms:created>
  <dcterms:modified xsi:type="dcterms:W3CDTF">2016-10-12T20:22:07Z</dcterms:modified>
</cp:coreProperties>
</file>