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BC155-6802-46E4-B3E8-28302977EB8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8033A7-7BEC-437B-A252-B2BDCA7DBE5B}">
      <dgm:prSet/>
      <dgm:spPr/>
      <dgm:t>
        <a:bodyPr/>
        <a:lstStyle/>
        <a:p>
          <a:r>
            <a:rPr lang="en-US"/>
            <a:t>Data to use:</a:t>
          </a:r>
          <a:endParaRPr lang="en-AU"/>
        </a:p>
      </dgm:t>
    </dgm:pt>
    <dgm:pt modelId="{AC646529-5AAF-42BD-9E45-1F9D04C3CD45}" type="parTrans" cxnId="{8655160D-3A86-4C73-A53C-394A7624A881}">
      <dgm:prSet/>
      <dgm:spPr/>
      <dgm:t>
        <a:bodyPr/>
        <a:lstStyle/>
        <a:p>
          <a:endParaRPr lang="en-US"/>
        </a:p>
      </dgm:t>
    </dgm:pt>
    <dgm:pt modelId="{3BE1C878-175A-4850-9DC6-631C0F34DA84}" type="sibTrans" cxnId="{8655160D-3A86-4C73-A53C-394A7624A881}">
      <dgm:prSet/>
      <dgm:spPr/>
      <dgm:t>
        <a:bodyPr/>
        <a:lstStyle/>
        <a:p>
          <a:endParaRPr lang="en-US"/>
        </a:p>
      </dgm:t>
    </dgm:pt>
    <dgm:pt modelId="{84174446-968D-4277-A377-8BF9384E2424}">
      <dgm:prSet/>
      <dgm:spPr/>
      <dgm:t>
        <a:bodyPr/>
        <a:lstStyle/>
        <a:p>
          <a:r>
            <a:rPr lang="en-US" b="1"/>
            <a:t>sensor_stock_levels</a:t>
          </a:r>
          <a:r>
            <a:rPr lang="en-US"/>
            <a:t>: estimated_stock_pct </a:t>
          </a:r>
          <a:r>
            <a:rPr lang="en-US" i="1"/>
            <a:t>(target variable in our predictive model)</a:t>
          </a:r>
          <a:r>
            <a:rPr lang="en-US"/>
            <a:t>, product_id, timestamp </a:t>
          </a:r>
          <a:r>
            <a:rPr lang="en-US" i="1"/>
            <a:t>(joining with the other tables)</a:t>
          </a:r>
          <a:r>
            <a:rPr lang="en-US"/>
            <a:t>.</a:t>
          </a:r>
          <a:endParaRPr lang="en-AU"/>
        </a:p>
      </dgm:t>
    </dgm:pt>
    <dgm:pt modelId="{35C95BFB-9154-421C-B351-53A092F84DED}" type="parTrans" cxnId="{8ED50890-CA14-4E40-AC13-B5CA4D5E91EA}">
      <dgm:prSet/>
      <dgm:spPr/>
      <dgm:t>
        <a:bodyPr/>
        <a:lstStyle/>
        <a:p>
          <a:endParaRPr lang="en-US"/>
        </a:p>
      </dgm:t>
    </dgm:pt>
    <dgm:pt modelId="{79034265-7408-454C-88E3-F24FDB811F94}" type="sibTrans" cxnId="{8ED50890-CA14-4E40-AC13-B5CA4D5E91EA}">
      <dgm:prSet/>
      <dgm:spPr/>
      <dgm:t>
        <a:bodyPr/>
        <a:lstStyle/>
        <a:p>
          <a:endParaRPr lang="en-US"/>
        </a:p>
      </dgm:t>
    </dgm:pt>
    <dgm:pt modelId="{401F7D4C-F6F0-45E7-8DBE-58CEBB1221E8}">
      <dgm:prSet/>
      <dgm:spPr/>
      <dgm:t>
        <a:bodyPr/>
        <a:lstStyle/>
        <a:p>
          <a:r>
            <a:rPr lang="en-US" b="1"/>
            <a:t>sales</a:t>
          </a:r>
          <a:r>
            <a:rPr lang="en-US"/>
            <a:t>: product_id, timestamp </a:t>
          </a:r>
          <a:r>
            <a:rPr lang="en-US" i="1"/>
            <a:t>(joining with the other tables)</a:t>
          </a:r>
          <a:r>
            <a:rPr lang="en-US"/>
            <a:t>, quantity, total </a:t>
          </a:r>
          <a:r>
            <a:rPr lang="en-US" i="1"/>
            <a:t>(predictive information) </a:t>
          </a:r>
          <a:r>
            <a:rPr lang="en-US" b="1" i="1"/>
            <a:t>=&gt; aggregate hourly</a:t>
          </a:r>
          <a:endParaRPr lang="en-AU"/>
        </a:p>
      </dgm:t>
    </dgm:pt>
    <dgm:pt modelId="{FF14079D-04EA-4EE5-9C6F-A6B5A8ED8AD2}" type="parTrans" cxnId="{E6B1B96C-4070-4AE2-BA26-F9341E0DA51F}">
      <dgm:prSet/>
      <dgm:spPr/>
      <dgm:t>
        <a:bodyPr/>
        <a:lstStyle/>
        <a:p>
          <a:endParaRPr lang="en-US"/>
        </a:p>
      </dgm:t>
    </dgm:pt>
    <dgm:pt modelId="{09EED4BE-5483-44DA-A4D5-FA6560999512}" type="sibTrans" cxnId="{E6B1B96C-4070-4AE2-BA26-F9341E0DA51F}">
      <dgm:prSet/>
      <dgm:spPr/>
      <dgm:t>
        <a:bodyPr/>
        <a:lstStyle/>
        <a:p>
          <a:endParaRPr lang="en-US"/>
        </a:p>
      </dgm:t>
    </dgm:pt>
    <dgm:pt modelId="{4DA8F042-D153-429E-90B6-1764015B8D4B}" type="pres">
      <dgm:prSet presAssocID="{F9DBC155-6802-46E4-B3E8-28302977EB83}" presName="Name0" presStyleCnt="0">
        <dgm:presLayoutVars>
          <dgm:dir/>
          <dgm:animLvl val="lvl"/>
          <dgm:resizeHandles val="exact"/>
        </dgm:presLayoutVars>
      </dgm:prSet>
      <dgm:spPr/>
    </dgm:pt>
    <dgm:pt modelId="{B6F5283E-F2FB-4270-8BC4-BAE7B9E98AF6}" type="pres">
      <dgm:prSet presAssocID="{BD8033A7-7BEC-437B-A252-B2BDCA7DBE5B}" presName="linNode" presStyleCnt="0"/>
      <dgm:spPr/>
    </dgm:pt>
    <dgm:pt modelId="{C8635F3F-0F06-4327-9B52-02C967DF6EF7}" type="pres">
      <dgm:prSet presAssocID="{BD8033A7-7BEC-437B-A252-B2BDCA7DBE5B}" presName="parentText" presStyleLbl="node1" presStyleIdx="0" presStyleCnt="1" custLinFactNeighborX="-10399" custLinFactNeighborY="-11945">
        <dgm:presLayoutVars>
          <dgm:chMax val="1"/>
          <dgm:bulletEnabled val="1"/>
        </dgm:presLayoutVars>
      </dgm:prSet>
      <dgm:spPr/>
    </dgm:pt>
    <dgm:pt modelId="{D664E934-F4AA-47AA-8C8B-41FC6DDAD6B9}" type="pres">
      <dgm:prSet presAssocID="{BD8033A7-7BEC-437B-A252-B2BDCA7DBE5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655160D-3A86-4C73-A53C-394A7624A881}" srcId="{F9DBC155-6802-46E4-B3E8-28302977EB83}" destId="{BD8033A7-7BEC-437B-A252-B2BDCA7DBE5B}" srcOrd="0" destOrd="0" parTransId="{AC646529-5AAF-42BD-9E45-1F9D04C3CD45}" sibTransId="{3BE1C878-175A-4850-9DC6-631C0F34DA84}"/>
    <dgm:cxn modelId="{B4CC1B23-9CF0-411C-B66F-AB7D5ADD497D}" type="presOf" srcId="{BD8033A7-7BEC-437B-A252-B2BDCA7DBE5B}" destId="{C8635F3F-0F06-4327-9B52-02C967DF6EF7}" srcOrd="0" destOrd="0" presId="urn:microsoft.com/office/officeart/2005/8/layout/vList5"/>
    <dgm:cxn modelId="{277AE843-0990-43F6-BFE1-B66A3B11CC9E}" type="presOf" srcId="{401F7D4C-F6F0-45E7-8DBE-58CEBB1221E8}" destId="{D664E934-F4AA-47AA-8C8B-41FC6DDAD6B9}" srcOrd="0" destOrd="1" presId="urn:microsoft.com/office/officeart/2005/8/layout/vList5"/>
    <dgm:cxn modelId="{E6B1B96C-4070-4AE2-BA26-F9341E0DA51F}" srcId="{BD8033A7-7BEC-437B-A252-B2BDCA7DBE5B}" destId="{401F7D4C-F6F0-45E7-8DBE-58CEBB1221E8}" srcOrd="1" destOrd="0" parTransId="{FF14079D-04EA-4EE5-9C6F-A6B5A8ED8AD2}" sibTransId="{09EED4BE-5483-44DA-A4D5-FA6560999512}"/>
    <dgm:cxn modelId="{8ED50890-CA14-4E40-AC13-B5CA4D5E91EA}" srcId="{BD8033A7-7BEC-437B-A252-B2BDCA7DBE5B}" destId="{84174446-968D-4277-A377-8BF9384E2424}" srcOrd="0" destOrd="0" parTransId="{35C95BFB-9154-421C-B351-53A092F84DED}" sibTransId="{79034265-7408-454C-88E3-F24FDB811F94}"/>
    <dgm:cxn modelId="{713665C6-CB35-4188-9CF9-BE83E1BD6855}" type="presOf" srcId="{84174446-968D-4277-A377-8BF9384E2424}" destId="{D664E934-F4AA-47AA-8C8B-41FC6DDAD6B9}" srcOrd="0" destOrd="0" presId="urn:microsoft.com/office/officeart/2005/8/layout/vList5"/>
    <dgm:cxn modelId="{93AD2BCD-BB89-4698-8EDE-178065AD0B98}" type="presOf" srcId="{F9DBC155-6802-46E4-B3E8-28302977EB83}" destId="{4DA8F042-D153-429E-90B6-1764015B8D4B}" srcOrd="0" destOrd="0" presId="urn:microsoft.com/office/officeart/2005/8/layout/vList5"/>
    <dgm:cxn modelId="{DD3A6006-19B7-4C28-AC15-673C0F76BD7D}" type="presParOf" srcId="{4DA8F042-D153-429E-90B6-1764015B8D4B}" destId="{B6F5283E-F2FB-4270-8BC4-BAE7B9E98AF6}" srcOrd="0" destOrd="0" presId="urn:microsoft.com/office/officeart/2005/8/layout/vList5"/>
    <dgm:cxn modelId="{4077E43D-B79B-42FE-875A-5DDAA3948A9E}" type="presParOf" srcId="{B6F5283E-F2FB-4270-8BC4-BAE7B9E98AF6}" destId="{C8635F3F-0F06-4327-9B52-02C967DF6EF7}" srcOrd="0" destOrd="0" presId="urn:microsoft.com/office/officeart/2005/8/layout/vList5"/>
    <dgm:cxn modelId="{74EDAA78-F4E2-4DD1-BF52-53EE4CAC9FEF}" type="presParOf" srcId="{B6F5283E-F2FB-4270-8BC4-BAE7B9E98AF6}" destId="{D664E934-F4AA-47AA-8C8B-41FC6DDAD6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A3FBC-E949-4A15-A72C-AB05442BA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F5EF3-DFDA-4534-8CF3-351E240942A5}">
      <dgm:prSet custT="1"/>
      <dgm:spPr/>
      <dgm:t>
        <a:bodyPr/>
        <a:lstStyle/>
        <a:p>
          <a:r>
            <a:rPr lang="en-US" sz="1800" b="1" dirty="0"/>
            <a:t>Implementation strategy:</a:t>
          </a:r>
        </a:p>
      </dgm:t>
    </dgm:pt>
    <dgm:pt modelId="{D13BAD1E-B351-4312-BC49-957F8773B244}" type="parTrans" cxnId="{747B391B-DDE3-475B-A91F-EC624ABF77CC}">
      <dgm:prSet/>
      <dgm:spPr/>
      <dgm:t>
        <a:bodyPr/>
        <a:lstStyle/>
        <a:p>
          <a:endParaRPr lang="en-US"/>
        </a:p>
      </dgm:t>
    </dgm:pt>
    <dgm:pt modelId="{E31B717B-DF5F-4124-BCC7-D69CDE428EDF}" type="sibTrans" cxnId="{747B391B-DDE3-475B-A91F-EC624ABF77CC}">
      <dgm:prSet/>
      <dgm:spPr/>
      <dgm:t>
        <a:bodyPr/>
        <a:lstStyle/>
        <a:p>
          <a:endParaRPr lang="en-US"/>
        </a:p>
      </dgm:t>
    </dgm:pt>
    <dgm:pt modelId="{13715A47-1416-4D84-B949-521F5432E6C4}">
      <dgm:prSet custT="1"/>
      <dgm:spPr/>
      <dgm:t>
        <a:bodyPr/>
        <a:lstStyle/>
        <a:p>
          <a:pPr marL="0" algn="ctr">
            <a:buNone/>
          </a:pPr>
          <a:r>
            <a:rPr lang="en-US" sz="1200" b="1" dirty="0"/>
            <a:t>Data Preprocessing</a:t>
          </a:r>
          <a:r>
            <a:rPr lang="en-US" sz="1200" dirty="0"/>
            <a:t>:</a:t>
          </a:r>
        </a:p>
        <a:p>
          <a:pPr marL="0" indent="180975" algn="l">
            <a:buFont typeface="+mj-lt"/>
            <a:buAutoNum type="arabicPeriod"/>
          </a:pPr>
          <a:r>
            <a:rPr lang="en-US" sz="1100" dirty="0"/>
            <a:t>- Clean the data </a:t>
          </a:r>
        </a:p>
        <a:p>
          <a:pPr marL="0" indent="180975" algn="l">
            <a:buFont typeface="Wingdings" panose="05000000000000000000" pitchFamily="2" charset="2"/>
            <a:buChar char="ü"/>
          </a:pPr>
          <a:r>
            <a:rPr lang="en-US" sz="1100" dirty="0"/>
            <a:t>- Handle missing values.</a:t>
          </a:r>
        </a:p>
        <a:p>
          <a:pPr marL="180975" indent="0" algn="l">
            <a:buFont typeface="Wingdings" panose="05000000000000000000" pitchFamily="2" charset="2"/>
            <a:buChar char="ü"/>
          </a:pPr>
          <a:r>
            <a:rPr lang="en-US" sz="1100" dirty="0"/>
            <a:t>- Convert timestamp to an hourly format</a:t>
          </a:r>
        </a:p>
      </dgm:t>
    </dgm:pt>
    <dgm:pt modelId="{49BF5542-F6A9-4227-9728-E8729DBEE0A4}" type="parTrans" cxnId="{6A46A44B-7733-4BB4-A3DB-1ADDF5908C20}">
      <dgm:prSet/>
      <dgm:spPr/>
      <dgm:t>
        <a:bodyPr/>
        <a:lstStyle/>
        <a:p>
          <a:endParaRPr lang="en-US"/>
        </a:p>
      </dgm:t>
    </dgm:pt>
    <dgm:pt modelId="{D523988B-CC9F-4AAA-82F1-83CC3442CA0C}" type="sibTrans" cxnId="{6A46A44B-7733-4BB4-A3DB-1ADDF5908C20}">
      <dgm:prSet/>
      <dgm:spPr/>
      <dgm:t>
        <a:bodyPr/>
        <a:lstStyle/>
        <a:p>
          <a:endParaRPr lang="en-US"/>
        </a:p>
      </dgm:t>
    </dgm:pt>
    <dgm:pt modelId="{8CCEEF44-5D6E-4962-A6B3-8FE27AB96AD5}">
      <dgm:prSet custT="1"/>
      <dgm:spPr/>
      <dgm:t>
        <a:bodyPr/>
        <a:lstStyle/>
        <a:p>
          <a:r>
            <a:rPr lang="en-US" sz="1200" b="1" dirty="0"/>
            <a:t>Feature Engineering</a:t>
          </a:r>
          <a:r>
            <a:rPr lang="en-US" sz="1200" dirty="0"/>
            <a:t>: </a:t>
          </a:r>
        </a:p>
        <a:p>
          <a:r>
            <a:rPr lang="en-US" sz="1100" dirty="0"/>
            <a:t>Create new features, such as day of the week, time of the day, etc. Aggregate sales data on an hourly basis.</a:t>
          </a:r>
        </a:p>
      </dgm:t>
    </dgm:pt>
    <dgm:pt modelId="{E730AEFB-9070-4EEB-8C0B-BEEBB679AB7A}" type="parTrans" cxnId="{776C0AF6-B2CE-4CB8-B12B-D6AF88051F5F}">
      <dgm:prSet/>
      <dgm:spPr/>
      <dgm:t>
        <a:bodyPr/>
        <a:lstStyle/>
        <a:p>
          <a:endParaRPr lang="en-US"/>
        </a:p>
      </dgm:t>
    </dgm:pt>
    <dgm:pt modelId="{F2073A1D-1DF1-455A-BEF9-5038A6B41C2A}" type="sibTrans" cxnId="{776C0AF6-B2CE-4CB8-B12B-D6AF88051F5F}">
      <dgm:prSet/>
      <dgm:spPr/>
      <dgm:t>
        <a:bodyPr/>
        <a:lstStyle/>
        <a:p>
          <a:endParaRPr lang="en-US"/>
        </a:p>
      </dgm:t>
    </dgm:pt>
    <dgm:pt modelId="{FAFAF263-6B4C-458F-9442-3D780904BF0E}">
      <dgm:prSet custT="1"/>
      <dgm:spPr/>
      <dgm:t>
        <a:bodyPr/>
        <a:lstStyle/>
        <a:p>
          <a:pPr algn="ctr"/>
          <a:r>
            <a:rPr lang="en-US" sz="1200" b="1" dirty="0"/>
            <a:t>Data Integration</a:t>
          </a:r>
          <a:r>
            <a:rPr lang="en-US" sz="1200" dirty="0"/>
            <a:t>: </a:t>
          </a:r>
        </a:p>
        <a:p>
          <a:pPr algn="l"/>
          <a:r>
            <a:rPr lang="en-US" sz="1100" dirty="0"/>
            <a:t>- Join tables on </a:t>
          </a:r>
          <a:r>
            <a:rPr lang="en-US" sz="1100" dirty="0" err="1"/>
            <a:t>product_id</a:t>
          </a:r>
          <a:r>
            <a:rPr lang="en-US" sz="1100" dirty="0"/>
            <a:t> and timestamp fields. </a:t>
          </a:r>
        </a:p>
        <a:p>
          <a:pPr algn="l"/>
          <a:r>
            <a:rPr lang="en-US" sz="1100" dirty="0"/>
            <a:t>-  Ensure the data is correctly aligned and sorted by time.</a:t>
          </a:r>
        </a:p>
      </dgm:t>
    </dgm:pt>
    <dgm:pt modelId="{72C49D19-79AD-4ACD-92D4-990ACC7A6F2F}" type="parTrans" cxnId="{DF9C5C6E-65FA-442E-A9CA-051CC8BA18FB}">
      <dgm:prSet/>
      <dgm:spPr/>
      <dgm:t>
        <a:bodyPr/>
        <a:lstStyle/>
        <a:p>
          <a:endParaRPr lang="en-US"/>
        </a:p>
      </dgm:t>
    </dgm:pt>
    <dgm:pt modelId="{24A84C2A-0E30-49D0-92A4-D0271D0E7B82}" type="sibTrans" cxnId="{DF9C5C6E-65FA-442E-A9CA-051CC8BA18FB}">
      <dgm:prSet/>
      <dgm:spPr/>
      <dgm:t>
        <a:bodyPr/>
        <a:lstStyle/>
        <a:p>
          <a:endParaRPr lang="en-US"/>
        </a:p>
      </dgm:t>
    </dgm:pt>
    <dgm:pt modelId="{9D23C264-55AD-4420-BFF5-5EC893317F86}">
      <dgm:prSet custT="1"/>
      <dgm:spPr/>
      <dgm:t>
        <a:bodyPr/>
        <a:lstStyle/>
        <a:p>
          <a:pPr algn="ctr"/>
          <a:r>
            <a:rPr lang="en-US" sz="1200" b="1" dirty="0"/>
            <a:t>Model Building</a:t>
          </a:r>
          <a:r>
            <a:rPr lang="en-US" sz="1200" dirty="0"/>
            <a:t>: </a:t>
          </a:r>
        </a:p>
        <a:p>
          <a:pPr algn="l"/>
          <a:r>
            <a:rPr lang="en-US" sz="1100" dirty="0"/>
            <a:t>- Use a time series model. </a:t>
          </a:r>
        </a:p>
        <a:p>
          <a:pPr algn="l"/>
          <a:r>
            <a:rPr lang="en-US" sz="1100" dirty="0"/>
            <a:t>- Consider GRU (Gated Recurrent Units), or ARIMA (</a:t>
          </a:r>
          <a:r>
            <a:rPr lang="en-US" sz="1100" dirty="0" err="1"/>
            <a:t>AutoRegressive</a:t>
          </a:r>
          <a:r>
            <a:rPr lang="en-US" sz="1100" dirty="0"/>
            <a:t> Integrated Moving Average).</a:t>
          </a:r>
        </a:p>
      </dgm:t>
    </dgm:pt>
    <dgm:pt modelId="{972634CE-A8DD-4D30-9FB0-0F45104B6BB3}" type="parTrans" cxnId="{3847042A-7B13-4EC0-9742-BF3D3126608C}">
      <dgm:prSet/>
      <dgm:spPr/>
      <dgm:t>
        <a:bodyPr/>
        <a:lstStyle/>
        <a:p>
          <a:endParaRPr lang="en-US"/>
        </a:p>
      </dgm:t>
    </dgm:pt>
    <dgm:pt modelId="{E6A3C50E-0B47-444F-BE12-DBB99AD70772}" type="sibTrans" cxnId="{3847042A-7B13-4EC0-9742-BF3D3126608C}">
      <dgm:prSet/>
      <dgm:spPr/>
      <dgm:t>
        <a:bodyPr/>
        <a:lstStyle/>
        <a:p>
          <a:endParaRPr lang="en-US"/>
        </a:p>
      </dgm:t>
    </dgm:pt>
    <dgm:pt modelId="{8CB108E1-87DB-435D-9B6A-A77DB2246ADB}">
      <dgm:prSet custT="1"/>
      <dgm:spPr/>
      <dgm:t>
        <a:bodyPr/>
        <a:lstStyle/>
        <a:p>
          <a:r>
            <a:rPr lang="en-US" sz="1200" b="1" dirty="0"/>
            <a:t>Model Evaluation</a:t>
          </a:r>
          <a:r>
            <a:rPr lang="en-US" sz="1200" dirty="0"/>
            <a:t>: </a:t>
          </a:r>
        </a:p>
        <a:p>
          <a:r>
            <a:rPr lang="en-US" sz="1100" dirty="0"/>
            <a:t>MAE (Mean Absolute Error), MSE (Mean Squared Error), or MAPE (Mean Absolute Percentage Error).</a:t>
          </a:r>
        </a:p>
      </dgm:t>
    </dgm:pt>
    <dgm:pt modelId="{6C5D5F8C-A03E-443C-B170-EC7CD3BA5DF6}" type="parTrans" cxnId="{01176390-8855-4A32-B5DC-4313C22D300B}">
      <dgm:prSet/>
      <dgm:spPr/>
      <dgm:t>
        <a:bodyPr/>
        <a:lstStyle/>
        <a:p>
          <a:endParaRPr lang="en-US"/>
        </a:p>
      </dgm:t>
    </dgm:pt>
    <dgm:pt modelId="{FEDFFA23-A9FD-4CEA-ABF4-5E4A6B06A6EA}" type="sibTrans" cxnId="{01176390-8855-4A32-B5DC-4313C22D300B}">
      <dgm:prSet/>
      <dgm:spPr/>
      <dgm:t>
        <a:bodyPr/>
        <a:lstStyle/>
        <a:p>
          <a:endParaRPr lang="en-US"/>
        </a:p>
      </dgm:t>
    </dgm:pt>
    <dgm:pt modelId="{DC56691C-083A-4B2D-A91F-C9FA25852799}" type="pres">
      <dgm:prSet presAssocID="{BC7A3FBC-E949-4A15-A72C-AB05442BA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131E1-615C-44D6-8C6D-4F074415ADD7}" type="pres">
      <dgm:prSet presAssocID="{790F5EF3-DFDA-4534-8CF3-351E240942A5}" presName="hierRoot1" presStyleCnt="0"/>
      <dgm:spPr/>
    </dgm:pt>
    <dgm:pt modelId="{DEF67966-D11E-47BF-83A3-AA8A520C3A5B}" type="pres">
      <dgm:prSet presAssocID="{790F5EF3-DFDA-4534-8CF3-351E240942A5}" presName="composite" presStyleCnt="0"/>
      <dgm:spPr/>
    </dgm:pt>
    <dgm:pt modelId="{44FE5818-EC0F-48B7-BC92-5E7B13FF6938}" type="pres">
      <dgm:prSet presAssocID="{790F5EF3-DFDA-4534-8CF3-351E240942A5}" presName="background" presStyleLbl="node0" presStyleIdx="0" presStyleCnt="1"/>
      <dgm:spPr/>
    </dgm:pt>
    <dgm:pt modelId="{FF012FA3-120C-40E1-BB57-9F10C0C7D2E7}" type="pres">
      <dgm:prSet presAssocID="{790F5EF3-DFDA-4534-8CF3-351E240942A5}" presName="text" presStyleLbl="fgAcc0" presStyleIdx="0" presStyleCnt="1" custScaleX="124227">
        <dgm:presLayoutVars>
          <dgm:chPref val="3"/>
        </dgm:presLayoutVars>
      </dgm:prSet>
      <dgm:spPr/>
    </dgm:pt>
    <dgm:pt modelId="{27E1ECEB-9597-4F2D-AE40-50DBE37CC5AA}" type="pres">
      <dgm:prSet presAssocID="{790F5EF3-DFDA-4534-8CF3-351E240942A5}" presName="hierChild2" presStyleCnt="0"/>
      <dgm:spPr/>
    </dgm:pt>
    <dgm:pt modelId="{375CD819-0213-4A04-9933-EC4CD7B1F0C7}" type="pres">
      <dgm:prSet presAssocID="{49BF5542-F6A9-4227-9728-E8729DBEE0A4}" presName="Name10" presStyleLbl="parChTrans1D2" presStyleIdx="0" presStyleCnt="5"/>
      <dgm:spPr/>
    </dgm:pt>
    <dgm:pt modelId="{3CFEB70E-00B0-4336-A936-26E73CA8A081}" type="pres">
      <dgm:prSet presAssocID="{13715A47-1416-4D84-B949-521F5432E6C4}" presName="hierRoot2" presStyleCnt="0"/>
      <dgm:spPr/>
    </dgm:pt>
    <dgm:pt modelId="{0F192C71-5437-4B85-9451-BFA322DD1AF9}" type="pres">
      <dgm:prSet presAssocID="{13715A47-1416-4D84-B949-521F5432E6C4}" presName="composite2" presStyleCnt="0"/>
      <dgm:spPr/>
    </dgm:pt>
    <dgm:pt modelId="{714472BD-F1E8-47D0-91AF-42968F6D2CC9}" type="pres">
      <dgm:prSet presAssocID="{13715A47-1416-4D84-B949-521F5432E6C4}" presName="background2" presStyleLbl="node2" presStyleIdx="0" presStyleCnt="5"/>
      <dgm:spPr/>
    </dgm:pt>
    <dgm:pt modelId="{96E8D39D-0A99-413B-898C-B5F33F6619B5}" type="pres">
      <dgm:prSet presAssocID="{13715A47-1416-4D84-B949-521F5432E6C4}" presName="text2" presStyleLbl="fgAcc2" presStyleIdx="0" presStyleCnt="5">
        <dgm:presLayoutVars>
          <dgm:chPref val="3"/>
        </dgm:presLayoutVars>
      </dgm:prSet>
      <dgm:spPr/>
    </dgm:pt>
    <dgm:pt modelId="{F2FA8660-6C24-497F-AB6E-3060D9AA115D}" type="pres">
      <dgm:prSet presAssocID="{13715A47-1416-4D84-B949-521F5432E6C4}" presName="hierChild3" presStyleCnt="0"/>
      <dgm:spPr/>
    </dgm:pt>
    <dgm:pt modelId="{841B9FF9-E6EA-4747-9A8C-797C63D3C387}" type="pres">
      <dgm:prSet presAssocID="{E730AEFB-9070-4EEB-8C0B-BEEBB679AB7A}" presName="Name10" presStyleLbl="parChTrans1D2" presStyleIdx="1" presStyleCnt="5"/>
      <dgm:spPr/>
    </dgm:pt>
    <dgm:pt modelId="{EC058759-AB1C-455E-BC62-603D10123F7E}" type="pres">
      <dgm:prSet presAssocID="{8CCEEF44-5D6E-4962-A6B3-8FE27AB96AD5}" presName="hierRoot2" presStyleCnt="0"/>
      <dgm:spPr/>
    </dgm:pt>
    <dgm:pt modelId="{AB935DF9-17CF-4F61-8FCC-A798B47893DF}" type="pres">
      <dgm:prSet presAssocID="{8CCEEF44-5D6E-4962-A6B3-8FE27AB96AD5}" presName="composite2" presStyleCnt="0"/>
      <dgm:spPr/>
    </dgm:pt>
    <dgm:pt modelId="{4C049FD9-BAC0-4571-8BFB-B64736D416DC}" type="pres">
      <dgm:prSet presAssocID="{8CCEEF44-5D6E-4962-A6B3-8FE27AB96AD5}" presName="background2" presStyleLbl="node2" presStyleIdx="1" presStyleCnt="5"/>
      <dgm:spPr/>
    </dgm:pt>
    <dgm:pt modelId="{2F7AB723-9D33-4FD7-8684-2C73B8B82191}" type="pres">
      <dgm:prSet presAssocID="{8CCEEF44-5D6E-4962-A6B3-8FE27AB96AD5}" presName="text2" presStyleLbl="fgAcc2" presStyleIdx="1" presStyleCnt="5">
        <dgm:presLayoutVars>
          <dgm:chPref val="3"/>
        </dgm:presLayoutVars>
      </dgm:prSet>
      <dgm:spPr/>
    </dgm:pt>
    <dgm:pt modelId="{115E2A8F-8773-4261-9AC5-CA3299323FC5}" type="pres">
      <dgm:prSet presAssocID="{8CCEEF44-5D6E-4962-A6B3-8FE27AB96AD5}" presName="hierChild3" presStyleCnt="0"/>
      <dgm:spPr/>
    </dgm:pt>
    <dgm:pt modelId="{7353F846-E596-46F3-864D-87D39AC1899C}" type="pres">
      <dgm:prSet presAssocID="{72C49D19-79AD-4ACD-92D4-990ACC7A6F2F}" presName="Name10" presStyleLbl="parChTrans1D2" presStyleIdx="2" presStyleCnt="5"/>
      <dgm:spPr/>
    </dgm:pt>
    <dgm:pt modelId="{8296ABB0-909D-4042-8AC6-191B0AC0708A}" type="pres">
      <dgm:prSet presAssocID="{FAFAF263-6B4C-458F-9442-3D780904BF0E}" presName="hierRoot2" presStyleCnt="0"/>
      <dgm:spPr/>
    </dgm:pt>
    <dgm:pt modelId="{5D90DC66-17E8-4F68-865B-1FA55890B002}" type="pres">
      <dgm:prSet presAssocID="{FAFAF263-6B4C-458F-9442-3D780904BF0E}" presName="composite2" presStyleCnt="0"/>
      <dgm:spPr/>
    </dgm:pt>
    <dgm:pt modelId="{D6A80F29-D96E-419A-B838-7B0ACC2C1F1C}" type="pres">
      <dgm:prSet presAssocID="{FAFAF263-6B4C-458F-9442-3D780904BF0E}" presName="background2" presStyleLbl="node2" presStyleIdx="2" presStyleCnt="5"/>
      <dgm:spPr/>
    </dgm:pt>
    <dgm:pt modelId="{D6F09600-DC1B-4E70-821A-5CD13BA034A6}" type="pres">
      <dgm:prSet presAssocID="{FAFAF263-6B4C-458F-9442-3D780904BF0E}" presName="text2" presStyleLbl="fgAcc2" presStyleIdx="2" presStyleCnt="5">
        <dgm:presLayoutVars>
          <dgm:chPref val="3"/>
        </dgm:presLayoutVars>
      </dgm:prSet>
      <dgm:spPr/>
    </dgm:pt>
    <dgm:pt modelId="{C1797217-42C8-4D7F-82B3-8AEB549CB307}" type="pres">
      <dgm:prSet presAssocID="{FAFAF263-6B4C-458F-9442-3D780904BF0E}" presName="hierChild3" presStyleCnt="0"/>
      <dgm:spPr/>
    </dgm:pt>
    <dgm:pt modelId="{B4AC0C30-393C-4CA3-BA57-C1AF70AFD2EE}" type="pres">
      <dgm:prSet presAssocID="{972634CE-A8DD-4D30-9FB0-0F45104B6BB3}" presName="Name10" presStyleLbl="parChTrans1D2" presStyleIdx="3" presStyleCnt="5"/>
      <dgm:spPr/>
    </dgm:pt>
    <dgm:pt modelId="{E12E88A7-623D-4042-808B-4D4A5A0EBEE3}" type="pres">
      <dgm:prSet presAssocID="{9D23C264-55AD-4420-BFF5-5EC893317F86}" presName="hierRoot2" presStyleCnt="0"/>
      <dgm:spPr/>
    </dgm:pt>
    <dgm:pt modelId="{F2CD88B0-4ADE-4927-AE49-AC953640D382}" type="pres">
      <dgm:prSet presAssocID="{9D23C264-55AD-4420-BFF5-5EC893317F86}" presName="composite2" presStyleCnt="0"/>
      <dgm:spPr/>
    </dgm:pt>
    <dgm:pt modelId="{7513DA8F-075B-42D5-B491-DFDDAFA59232}" type="pres">
      <dgm:prSet presAssocID="{9D23C264-55AD-4420-BFF5-5EC893317F86}" presName="background2" presStyleLbl="node2" presStyleIdx="3" presStyleCnt="5"/>
      <dgm:spPr/>
    </dgm:pt>
    <dgm:pt modelId="{6950FA0A-A236-4F8C-88A5-7EFF756BD8B9}" type="pres">
      <dgm:prSet presAssocID="{9D23C264-55AD-4420-BFF5-5EC893317F86}" presName="text2" presStyleLbl="fgAcc2" presStyleIdx="3" presStyleCnt="5">
        <dgm:presLayoutVars>
          <dgm:chPref val="3"/>
        </dgm:presLayoutVars>
      </dgm:prSet>
      <dgm:spPr/>
    </dgm:pt>
    <dgm:pt modelId="{673E6837-C5C8-4604-A4CF-267ED4B5B29D}" type="pres">
      <dgm:prSet presAssocID="{9D23C264-55AD-4420-BFF5-5EC893317F86}" presName="hierChild3" presStyleCnt="0"/>
      <dgm:spPr/>
    </dgm:pt>
    <dgm:pt modelId="{347B0A94-3964-4039-A5DF-82979B857D7E}" type="pres">
      <dgm:prSet presAssocID="{6C5D5F8C-A03E-443C-B170-EC7CD3BA5DF6}" presName="Name10" presStyleLbl="parChTrans1D2" presStyleIdx="4" presStyleCnt="5"/>
      <dgm:spPr/>
    </dgm:pt>
    <dgm:pt modelId="{58961C2C-1A7C-4708-9B2A-19A31C9EFB4C}" type="pres">
      <dgm:prSet presAssocID="{8CB108E1-87DB-435D-9B6A-A77DB2246ADB}" presName="hierRoot2" presStyleCnt="0"/>
      <dgm:spPr/>
    </dgm:pt>
    <dgm:pt modelId="{6A7DD92E-5071-44FF-857B-70F5593C21B9}" type="pres">
      <dgm:prSet presAssocID="{8CB108E1-87DB-435D-9B6A-A77DB2246ADB}" presName="composite2" presStyleCnt="0"/>
      <dgm:spPr/>
    </dgm:pt>
    <dgm:pt modelId="{F44E0F8E-EE59-480A-A6BD-F2C660137042}" type="pres">
      <dgm:prSet presAssocID="{8CB108E1-87DB-435D-9B6A-A77DB2246ADB}" presName="background2" presStyleLbl="node2" presStyleIdx="4" presStyleCnt="5"/>
      <dgm:spPr/>
    </dgm:pt>
    <dgm:pt modelId="{78ED80DC-1C3C-4021-9773-F8D3376E6625}" type="pres">
      <dgm:prSet presAssocID="{8CB108E1-87DB-435D-9B6A-A77DB2246ADB}" presName="text2" presStyleLbl="fgAcc2" presStyleIdx="4" presStyleCnt="5">
        <dgm:presLayoutVars>
          <dgm:chPref val="3"/>
        </dgm:presLayoutVars>
      </dgm:prSet>
      <dgm:spPr/>
    </dgm:pt>
    <dgm:pt modelId="{D2C5EC54-F989-445E-A908-68C9FA06CCE8}" type="pres">
      <dgm:prSet presAssocID="{8CB108E1-87DB-435D-9B6A-A77DB2246ADB}" presName="hierChild3" presStyleCnt="0"/>
      <dgm:spPr/>
    </dgm:pt>
  </dgm:ptLst>
  <dgm:cxnLst>
    <dgm:cxn modelId="{99710B14-019F-484F-857A-24B81A74956D}" type="presOf" srcId="{FAFAF263-6B4C-458F-9442-3D780904BF0E}" destId="{D6F09600-DC1B-4E70-821A-5CD13BA034A6}" srcOrd="0" destOrd="0" presId="urn:microsoft.com/office/officeart/2005/8/layout/hierarchy1"/>
    <dgm:cxn modelId="{747B391B-DDE3-475B-A91F-EC624ABF77CC}" srcId="{BC7A3FBC-E949-4A15-A72C-AB05442BA5E5}" destId="{790F5EF3-DFDA-4534-8CF3-351E240942A5}" srcOrd="0" destOrd="0" parTransId="{D13BAD1E-B351-4312-BC49-957F8773B244}" sibTransId="{E31B717B-DF5F-4124-BCC7-D69CDE428EDF}"/>
    <dgm:cxn modelId="{AFD36A23-DFF9-49A0-8BFB-65154271465A}" type="presOf" srcId="{13715A47-1416-4D84-B949-521F5432E6C4}" destId="{96E8D39D-0A99-413B-898C-B5F33F6619B5}" srcOrd="0" destOrd="0" presId="urn:microsoft.com/office/officeart/2005/8/layout/hierarchy1"/>
    <dgm:cxn modelId="{3847042A-7B13-4EC0-9742-BF3D3126608C}" srcId="{790F5EF3-DFDA-4534-8CF3-351E240942A5}" destId="{9D23C264-55AD-4420-BFF5-5EC893317F86}" srcOrd="3" destOrd="0" parTransId="{972634CE-A8DD-4D30-9FB0-0F45104B6BB3}" sibTransId="{E6A3C50E-0B47-444F-BE12-DBB99AD70772}"/>
    <dgm:cxn modelId="{6A46A44B-7733-4BB4-A3DB-1ADDF5908C20}" srcId="{790F5EF3-DFDA-4534-8CF3-351E240942A5}" destId="{13715A47-1416-4D84-B949-521F5432E6C4}" srcOrd="0" destOrd="0" parTransId="{49BF5542-F6A9-4227-9728-E8729DBEE0A4}" sibTransId="{D523988B-CC9F-4AAA-82F1-83CC3442CA0C}"/>
    <dgm:cxn modelId="{DF9C5C6E-65FA-442E-A9CA-051CC8BA18FB}" srcId="{790F5EF3-DFDA-4534-8CF3-351E240942A5}" destId="{FAFAF263-6B4C-458F-9442-3D780904BF0E}" srcOrd="2" destOrd="0" parTransId="{72C49D19-79AD-4ACD-92D4-990ACC7A6F2F}" sibTransId="{24A84C2A-0E30-49D0-92A4-D0271D0E7B82}"/>
    <dgm:cxn modelId="{4E849952-8424-45C0-BDF9-8F25CA6A6B31}" type="presOf" srcId="{49BF5542-F6A9-4227-9728-E8729DBEE0A4}" destId="{375CD819-0213-4A04-9933-EC4CD7B1F0C7}" srcOrd="0" destOrd="0" presId="urn:microsoft.com/office/officeart/2005/8/layout/hierarchy1"/>
    <dgm:cxn modelId="{08B25D74-1363-4634-9A39-8CEA12CD2BAF}" type="presOf" srcId="{E730AEFB-9070-4EEB-8C0B-BEEBB679AB7A}" destId="{841B9FF9-E6EA-4747-9A8C-797C63D3C387}" srcOrd="0" destOrd="0" presId="urn:microsoft.com/office/officeart/2005/8/layout/hierarchy1"/>
    <dgm:cxn modelId="{CFB53376-5DD2-4C5B-83A3-7203375FF808}" type="presOf" srcId="{9D23C264-55AD-4420-BFF5-5EC893317F86}" destId="{6950FA0A-A236-4F8C-88A5-7EFF756BD8B9}" srcOrd="0" destOrd="0" presId="urn:microsoft.com/office/officeart/2005/8/layout/hierarchy1"/>
    <dgm:cxn modelId="{5FC9BC7C-8100-4C65-962F-FFE783CE84CA}" type="presOf" srcId="{972634CE-A8DD-4D30-9FB0-0F45104B6BB3}" destId="{B4AC0C30-393C-4CA3-BA57-C1AF70AFD2EE}" srcOrd="0" destOrd="0" presId="urn:microsoft.com/office/officeart/2005/8/layout/hierarchy1"/>
    <dgm:cxn modelId="{4157758C-B182-409F-9B3C-EAC7E898A7F6}" type="presOf" srcId="{6C5D5F8C-A03E-443C-B170-EC7CD3BA5DF6}" destId="{347B0A94-3964-4039-A5DF-82979B857D7E}" srcOrd="0" destOrd="0" presId="urn:microsoft.com/office/officeart/2005/8/layout/hierarchy1"/>
    <dgm:cxn modelId="{809B8D8D-42C5-4525-BAD9-33769FCE4894}" type="presOf" srcId="{BC7A3FBC-E949-4A15-A72C-AB05442BA5E5}" destId="{DC56691C-083A-4B2D-A91F-C9FA25852799}" srcOrd="0" destOrd="0" presId="urn:microsoft.com/office/officeart/2005/8/layout/hierarchy1"/>
    <dgm:cxn modelId="{01176390-8855-4A32-B5DC-4313C22D300B}" srcId="{790F5EF3-DFDA-4534-8CF3-351E240942A5}" destId="{8CB108E1-87DB-435D-9B6A-A77DB2246ADB}" srcOrd="4" destOrd="0" parTransId="{6C5D5F8C-A03E-443C-B170-EC7CD3BA5DF6}" sibTransId="{FEDFFA23-A9FD-4CEA-ABF4-5E4A6B06A6EA}"/>
    <dgm:cxn modelId="{F11CD1A9-6DA9-4642-AB6A-621AC628CE91}" type="presOf" srcId="{8CB108E1-87DB-435D-9B6A-A77DB2246ADB}" destId="{78ED80DC-1C3C-4021-9773-F8D3376E6625}" srcOrd="0" destOrd="0" presId="urn:microsoft.com/office/officeart/2005/8/layout/hierarchy1"/>
    <dgm:cxn modelId="{3BBE00B8-0A27-4C1C-9B11-0CF2D744739D}" type="presOf" srcId="{8CCEEF44-5D6E-4962-A6B3-8FE27AB96AD5}" destId="{2F7AB723-9D33-4FD7-8684-2C73B8B82191}" srcOrd="0" destOrd="0" presId="urn:microsoft.com/office/officeart/2005/8/layout/hierarchy1"/>
    <dgm:cxn modelId="{ABFD2DBA-FBFE-454A-ADAD-C7A5A00A2E79}" type="presOf" srcId="{790F5EF3-DFDA-4534-8CF3-351E240942A5}" destId="{FF012FA3-120C-40E1-BB57-9F10C0C7D2E7}" srcOrd="0" destOrd="0" presId="urn:microsoft.com/office/officeart/2005/8/layout/hierarchy1"/>
    <dgm:cxn modelId="{44B27CC2-4222-4B24-B94C-436F2E447CD3}" type="presOf" srcId="{72C49D19-79AD-4ACD-92D4-990ACC7A6F2F}" destId="{7353F846-E596-46F3-864D-87D39AC1899C}" srcOrd="0" destOrd="0" presId="urn:microsoft.com/office/officeart/2005/8/layout/hierarchy1"/>
    <dgm:cxn modelId="{776C0AF6-B2CE-4CB8-B12B-D6AF88051F5F}" srcId="{790F5EF3-DFDA-4534-8CF3-351E240942A5}" destId="{8CCEEF44-5D6E-4962-A6B3-8FE27AB96AD5}" srcOrd="1" destOrd="0" parTransId="{E730AEFB-9070-4EEB-8C0B-BEEBB679AB7A}" sibTransId="{F2073A1D-1DF1-455A-BEF9-5038A6B41C2A}"/>
    <dgm:cxn modelId="{918285C2-13AB-429D-A0B0-C86CA5FA6633}" type="presParOf" srcId="{DC56691C-083A-4B2D-A91F-C9FA25852799}" destId="{B52131E1-615C-44D6-8C6D-4F074415ADD7}" srcOrd="0" destOrd="0" presId="urn:microsoft.com/office/officeart/2005/8/layout/hierarchy1"/>
    <dgm:cxn modelId="{27672571-334A-40D8-9A7E-61675C25FDDE}" type="presParOf" srcId="{B52131E1-615C-44D6-8C6D-4F074415ADD7}" destId="{DEF67966-D11E-47BF-83A3-AA8A520C3A5B}" srcOrd="0" destOrd="0" presId="urn:microsoft.com/office/officeart/2005/8/layout/hierarchy1"/>
    <dgm:cxn modelId="{918FEBA6-E280-433D-9CAA-1DDFC3369DE0}" type="presParOf" srcId="{DEF67966-D11E-47BF-83A3-AA8A520C3A5B}" destId="{44FE5818-EC0F-48B7-BC92-5E7B13FF6938}" srcOrd="0" destOrd="0" presId="urn:microsoft.com/office/officeart/2005/8/layout/hierarchy1"/>
    <dgm:cxn modelId="{8B6529F9-B42C-493C-A9FC-4DE4FF0C77BE}" type="presParOf" srcId="{DEF67966-D11E-47BF-83A3-AA8A520C3A5B}" destId="{FF012FA3-120C-40E1-BB57-9F10C0C7D2E7}" srcOrd="1" destOrd="0" presId="urn:microsoft.com/office/officeart/2005/8/layout/hierarchy1"/>
    <dgm:cxn modelId="{0C274AEF-2C60-4B6D-85E4-F030B000DD5A}" type="presParOf" srcId="{B52131E1-615C-44D6-8C6D-4F074415ADD7}" destId="{27E1ECEB-9597-4F2D-AE40-50DBE37CC5AA}" srcOrd="1" destOrd="0" presId="urn:microsoft.com/office/officeart/2005/8/layout/hierarchy1"/>
    <dgm:cxn modelId="{57ADCB4B-0D29-4C2E-ACDB-A312A84794CA}" type="presParOf" srcId="{27E1ECEB-9597-4F2D-AE40-50DBE37CC5AA}" destId="{375CD819-0213-4A04-9933-EC4CD7B1F0C7}" srcOrd="0" destOrd="0" presId="urn:microsoft.com/office/officeart/2005/8/layout/hierarchy1"/>
    <dgm:cxn modelId="{9E09BEB5-DD6C-4726-B856-4A4D55A33669}" type="presParOf" srcId="{27E1ECEB-9597-4F2D-AE40-50DBE37CC5AA}" destId="{3CFEB70E-00B0-4336-A936-26E73CA8A081}" srcOrd="1" destOrd="0" presId="urn:microsoft.com/office/officeart/2005/8/layout/hierarchy1"/>
    <dgm:cxn modelId="{218630E2-590E-4CD1-B729-0784C35DAD7E}" type="presParOf" srcId="{3CFEB70E-00B0-4336-A936-26E73CA8A081}" destId="{0F192C71-5437-4B85-9451-BFA322DD1AF9}" srcOrd="0" destOrd="0" presId="urn:microsoft.com/office/officeart/2005/8/layout/hierarchy1"/>
    <dgm:cxn modelId="{231DB45A-4FBC-40B9-8348-E40F7E20E334}" type="presParOf" srcId="{0F192C71-5437-4B85-9451-BFA322DD1AF9}" destId="{714472BD-F1E8-47D0-91AF-42968F6D2CC9}" srcOrd="0" destOrd="0" presId="urn:microsoft.com/office/officeart/2005/8/layout/hierarchy1"/>
    <dgm:cxn modelId="{7D1540D9-D2D1-42AD-A845-1FBB678F5FC2}" type="presParOf" srcId="{0F192C71-5437-4B85-9451-BFA322DD1AF9}" destId="{96E8D39D-0A99-413B-898C-B5F33F6619B5}" srcOrd="1" destOrd="0" presId="urn:microsoft.com/office/officeart/2005/8/layout/hierarchy1"/>
    <dgm:cxn modelId="{07621DD2-86E1-4EF5-8890-3343E5502450}" type="presParOf" srcId="{3CFEB70E-00B0-4336-A936-26E73CA8A081}" destId="{F2FA8660-6C24-497F-AB6E-3060D9AA115D}" srcOrd="1" destOrd="0" presId="urn:microsoft.com/office/officeart/2005/8/layout/hierarchy1"/>
    <dgm:cxn modelId="{E1A07630-AAB2-48AF-B544-91B6DE9C67C9}" type="presParOf" srcId="{27E1ECEB-9597-4F2D-AE40-50DBE37CC5AA}" destId="{841B9FF9-E6EA-4747-9A8C-797C63D3C387}" srcOrd="2" destOrd="0" presId="urn:microsoft.com/office/officeart/2005/8/layout/hierarchy1"/>
    <dgm:cxn modelId="{73934470-5304-4F11-8807-6F35E5625FFD}" type="presParOf" srcId="{27E1ECEB-9597-4F2D-AE40-50DBE37CC5AA}" destId="{EC058759-AB1C-455E-BC62-603D10123F7E}" srcOrd="3" destOrd="0" presId="urn:microsoft.com/office/officeart/2005/8/layout/hierarchy1"/>
    <dgm:cxn modelId="{93552F11-0B7D-4BFB-B434-85BE6ADB2B96}" type="presParOf" srcId="{EC058759-AB1C-455E-BC62-603D10123F7E}" destId="{AB935DF9-17CF-4F61-8FCC-A798B47893DF}" srcOrd="0" destOrd="0" presId="urn:microsoft.com/office/officeart/2005/8/layout/hierarchy1"/>
    <dgm:cxn modelId="{FA31E6FB-87AD-4DBB-ACAB-D0452175E05F}" type="presParOf" srcId="{AB935DF9-17CF-4F61-8FCC-A798B47893DF}" destId="{4C049FD9-BAC0-4571-8BFB-B64736D416DC}" srcOrd="0" destOrd="0" presId="urn:microsoft.com/office/officeart/2005/8/layout/hierarchy1"/>
    <dgm:cxn modelId="{CBA53205-9463-49D0-BE74-CAFE769A2730}" type="presParOf" srcId="{AB935DF9-17CF-4F61-8FCC-A798B47893DF}" destId="{2F7AB723-9D33-4FD7-8684-2C73B8B82191}" srcOrd="1" destOrd="0" presId="urn:microsoft.com/office/officeart/2005/8/layout/hierarchy1"/>
    <dgm:cxn modelId="{26D5255E-5290-464E-AE4D-E7F2C322AF82}" type="presParOf" srcId="{EC058759-AB1C-455E-BC62-603D10123F7E}" destId="{115E2A8F-8773-4261-9AC5-CA3299323FC5}" srcOrd="1" destOrd="0" presId="urn:microsoft.com/office/officeart/2005/8/layout/hierarchy1"/>
    <dgm:cxn modelId="{A329B01F-27A2-4ED9-8DB7-87C91F0DD8FD}" type="presParOf" srcId="{27E1ECEB-9597-4F2D-AE40-50DBE37CC5AA}" destId="{7353F846-E596-46F3-864D-87D39AC1899C}" srcOrd="4" destOrd="0" presId="urn:microsoft.com/office/officeart/2005/8/layout/hierarchy1"/>
    <dgm:cxn modelId="{C3B7D974-8E02-432C-8A97-190A275B066C}" type="presParOf" srcId="{27E1ECEB-9597-4F2D-AE40-50DBE37CC5AA}" destId="{8296ABB0-909D-4042-8AC6-191B0AC0708A}" srcOrd="5" destOrd="0" presId="urn:microsoft.com/office/officeart/2005/8/layout/hierarchy1"/>
    <dgm:cxn modelId="{2758DA32-268C-49CC-ACEB-F6B687F749D8}" type="presParOf" srcId="{8296ABB0-909D-4042-8AC6-191B0AC0708A}" destId="{5D90DC66-17E8-4F68-865B-1FA55890B002}" srcOrd="0" destOrd="0" presId="urn:microsoft.com/office/officeart/2005/8/layout/hierarchy1"/>
    <dgm:cxn modelId="{6A349BB3-C51A-4B0B-BDCB-F50764F74C2E}" type="presParOf" srcId="{5D90DC66-17E8-4F68-865B-1FA55890B002}" destId="{D6A80F29-D96E-419A-B838-7B0ACC2C1F1C}" srcOrd="0" destOrd="0" presId="urn:microsoft.com/office/officeart/2005/8/layout/hierarchy1"/>
    <dgm:cxn modelId="{BC60AAA2-2BF4-42F4-80F2-1EB94D6686F4}" type="presParOf" srcId="{5D90DC66-17E8-4F68-865B-1FA55890B002}" destId="{D6F09600-DC1B-4E70-821A-5CD13BA034A6}" srcOrd="1" destOrd="0" presId="urn:microsoft.com/office/officeart/2005/8/layout/hierarchy1"/>
    <dgm:cxn modelId="{76B1F5AD-A9C8-467E-AF55-E7BAE47C531F}" type="presParOf" srcId="{8296ABB0-909D-4042-8AC6-191B0AC0708A}" destId="{C1797217-42C8-4D7F-82B3-8AEB549CB307}" srcOrd="1" destOrd="0" presId="urn:microsoft.com/office/officeart/2005/8/layout/hierarchy1"/>
    <dgm:cxn modelId="{CE4EF562-3FA7-44A1-BF25-46C784D9A1D5}" type="presParOf" srcId="{27E1ECEB-9597-4F2D-AE40-50DBE37CC5AA}" destId="{B4AC0C30-393C-4CA3-BA57-C1AF70AFD2EE}" srcOrd="6" destOrd="0" presId="urn:microsoft.com/office/officeart/2005/8/layout/hierarchy1"/>
    <dgm:cxn modelId="{B82FBF9E-91DC-40CA-89B4-7AB39DE123FB}" type="presParOf" srcId="{27E1ECEB-9597-4F2D-AE40-50DBE37CC5AA}" destId="{E12E88A7-623D-4042-808B-4D4A5A0EBEE3}" srcOrd="7" destOrd="0" presId="urn:microsoft.com/office/officeart/2005/8/layout/hierarchy1"/>
    <dgm:cxn modelId="{999FC004-6BB6-451E-9D9A-D678AFEF84D6}" type="presParOf" srcId="{E12E88A7-623D-4042-808B-4D4A5A0EBEE3}" destId="{F2CD88B0-4ADE-4927-AE49-AC953640D382}" srcOrd="0" destOrd="0" presId="urn:microsoft.com/office/officeart/2005/8/layout/hierarchy1"/>
    <dgm:cxn modelId="{89861946-2E80-4EE8-967E-A9DD1454CF95}" type="presParOf" srcId="{F2CD88B0-4ADE-4927-AE49-AC953640D382}" destId="{7513DA8F-075B-42D5-B491-DFDDAFA59232}" srcOrd="0" destOrd="0" presId="urn:microsoft.com/office/officeart/2005/8/layout/hierarchy1"/>
    <dgm:cxn modelId="{53BDBD17-4DFA-4D85-932D-485FC4D42440}" type="presParOf" srcId="{F2CD88B0-4ADE-4927-AE49-AC953640D382}" destId="{6950FA0A-A236-4F8C-88A5-7EFF756BD8B9}" srcOrd="1" destOrd="0" presId="urn:microsoft.com/office/officeart/2005/8/layout/hierarchy1"/>
    <dgm:cxn modelId="{4214D22B-BFA1-41CC-8409-2B76DE3CE1A2}" type="presParOf" srcId="{E12E88A7-623D-4042-808B-4D4A5A0EBEE3}" destId="{673E6837-C5C8-4604-A4CF-267ED4B5B29D}" srcOrd="1" destOrd="0" presId="urn:microsoft.com/office/officeart/2005/8/layout/hierarchy1"/>
    <dgm:cxn modelId="{13F0A065-85B7-4D50-996F-74F14BF5FFC7}" type="presParOf" srcId="{27E1ECEB-9597-4F2D-AE40-50DBE37CC5AA}" destId="{347B0A94-3964-4039-A5DF-82979B857D7E}" srcOrd="8" destOrd="0" presId="urn:microsoft.com/office/officeart/2005/8/layout/hierarchy1"/>
    <dgm:cxn modelId="{ECB70D60-A2BA-43AE-B6C8-8F193B502E0B}" type="presParOf" srcId="{27E1ECEB-9597-4F2D-AE40-50DBE37CC5AA}" destId="{58961C2C-1A7C-4708-9B2A-19A31C9EFB4C}" srcOrd="9" destOrd="0" presId="urn:microsoft.com/office/officeart/2005/8/layout/hierarchy1"/>
    <dgm:cxn modelId="{56A8D837-285B-4B52-84EA-0BE02AB8060F}" type="presParOf" srcId="{58961C2C-1A7C-4708-9B2A-19A31C9EFB4C}" destId="{6A7DD92E-5071-44FF-857B-70F5593C21B9}" srcOrd="0" destOrd="0" presId="urn:microsoft.com/office/officeart/2005/8/layout/hierarchy1"/>
    <dgm:cxn modelId="{69DB11D2-3881-4F67-8322-A2BB4D245421}" type="presParOf" srcId="{6A7DD92E-5071-44FF-857B-70F5593C21B9}" destId="{F44E0F8E-EE59-480A-A6BD-F2C660137042}" srcOrd="0" destOrd="0" presId="urn:microsoft.com/office/officeart/2005/8/layout/hierarchy1"/>
    <dgm:cxn modelId="{1670141F-12E9-40C4-A0CE-06E5A4814562}" type="presParOf" srcId="{6A7DD92E-5071-44FF-857B-70F5593C21B9}" destId="{78ED80DC-1C3C-4021-9773-F8D3376E6625}" srcOrd="1" destOrd="0" presId="urn:microsoft.com/office/officeart/2005/8/layout/hierarchy1"/>
    <dgm:cxn modelId="{62E87818-0123-4517-A69C-A3A5EADCA064}" type="presParOf" srcId="{58961C2C-1A7C-4708-9B2A-19A31C9EFB4C}" destId="{D2C5EC54-F989-445E-A908-68C9FA06CC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4E934-F4AA-47AA-8C8B-41FC6DDAD6B9}">
      <dsp:nvSpPr>
        <dsp:cNvPr id="0" name=""/>
        <dsp:cNvSpPr/>
      </dsp:nvSpPr>
      <dsp:spPr>
        <a:xfrm rot="5400000">
          <a:off x="3969482" y="-1321054"/>
          <a:ext cx="1403460" cy="43964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sensor_stock_levels</a:t>
          </a:r>
          <a:r>
            <a:rPr lang="en-US" sz="1400" kern="1200"/>
            <a:t>: estimated_stock_pct </a:t>
          </a:r>
          <a:r>
            <a:rPr lang="en-US" sz="1400" i="1" kern="1200"/>
            <a:t>(target variable in our predictive model)</a:t>
          </a:r>
          <a:r>
            <a:rPr lang="en-US" sz="1400" kern="1200"/>
            <a:t>, product_id, timestamp </a:t>
          </a:r>
          <a:r>
            <a:rPr lang="en-US" sz="1400" i="1" kern="1200"/>
            <a:t>(joining with the other tables)</a:t>
          </a:r>
          <a:r>
            <a:rPr lang="en-US" sz="1400" kern="1200"/>
            <a:t>.</a:t>
          </a:r>
          <a:endParaRPr lang="en-AU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sales</a:t>
          </a:r>
          <a:r>
            <a:rPr lang="en-US" sz="1400" kern="1200"/>
            <a:t>: product_id, timestamp </a:t>
          </a:r>
          <a:r>
            <a:rPr lang="en-US" sz="1400" i="1" kern="1200"/>
            <a:t>(joining with the other tables)</a:t>
          </a:r>
          <a:r>
            <a:rPr lang="en-US" sz="1400" kern="1200"/>
            <a:t>, quantity, total </a:t>
          </a:r>
          <a:r>
            <a:rPr lang="en-US" sz="1400" i="1" kern="1200"/>
            <a:t>(predictive information) </a:t>
          </a:r>
          <a:r>
            <a:rPr lang="en-US" sz="1400" b="1" i="1" kern="1200"/>
            <a:t>=&gt; aggregate hourly</a:t>
          </a:r>
          <a:endParaRPr lang="en-AU" sz="1400" kern="1200"/>
        </a:p>
      </dsp:txBody>
      <dsp:txXfrm rot="-5400000">
        <a:off x="2472995" y="243944"/>
        <a:ext cx="4327924" cy="1266438"/>
      </dsp:txXfrm>
    </dsp:sp>
    <dsp:sp modelId="{C8635F3F-0F06-4327-9B52-02C967DF6EF7}">
      <dsp:nvSpPr>
        <dsp:cNvPr id="0" name=""/>
        <dsp:cNvSpPr/>
      </dsp:nvSpPr>
      <dsp:spPr>
        <a:xfrm>
          <a:off x="0" y="0"/>
          <a:ext cx="2472994" cy="17543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to use:</a:t>
          </a:r>
          <a:endParaRPr lang="en-AU" sz="4900" kern="1200"/>
        </a:p>
      </dsp:txBody>
      <dsp:txXfrm>
        <a:off x="85639" y="85639"/>
        <a:ext cx="2301716" cy="1583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B0A94-3964-4039-A5DF-82979B857D7E}">
      <dsp:nvSpPr>
        <dsp:cNvPr id="0" name=""/>
        <dsp:cNvSpPr/>
      </dsp:nvSpPr>
      <dsp:spPr>
        <a:xfrm>
          <a:off x="5515751" y="2072148"/>
          <a:ext cx="4575925" cy="54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013"/>
              </a:lnTo>
              <a:lnTo>
                <a:pt x="4575925" y="371013"/>
              </a:lnTo>
              <a:lnTo>
                <a:pt x="4575925" y="5444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C0C30-393C-4CA3-BA57-C1AF70AFD2EE}">
      <dsp:nvSpPr>
        <dsp:cNvPr id="0" name=""/>
        <dsp:cNvSpPr/>
      </dsp:nvSpPr>
      <dsp:spPr>
        <a:xfrm>
          <a:off x="5515751" y="2072148"/>
          <a:ext cx="2287962" cy="54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013"/>
              </a:lnTo>
              <a:lnTo>
                <a:pt x="2287962" y="371013"/>
              </a:lnTo>
              <a:lnTo>
                <a:pt x="2287962" y="5444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3F846-E596-46F3-864D-87D39AC1899C}">
      <dsp:nvSpPr>
        <dsp:cNvPr id="0" name=""/>
        <dsp:cNvSpPr/>
      </dsp:nvSpPr>
      <dsp:spPr>
        <a:xfrm>
          <a:off x="5470031" y="2072148"/>
          <a:ext cx="91440" cy="5444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4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B9FF9-E6EA-4747-9A8C-797C63D3C387}">
      <dsp:nvSpPr>
        <dsp:cNvPr id="0" name=""/>
        <dsp:cNvSpPr/>
      </dsp:nvSpPr>
      <dsp:spPr>
        <a:xfrm>
          <a:off x="3227789" y="2072148"/>
          <a:ext cx="2287962" cy="544431"/>
        </a:xfrm>
        <a:custGeom>
          <a:avLst/>
          <a:gdLst/>
          <a:ahLst/>
          <a:cxnLst/>
          <a:rect l="0" t="0" r="0" b="0"/>
          <a:pathLst>
            <a:path>
              <a:moveTo>
                <a:pt x="2287962" y="0"/>
              </a:moveTo>
              <a:lnTo>
                <a:pt x="2287962" y="371013"/>
              </a:lnTo>
              <a:lnTo>
                <a:pt x="0" y="371013"/>
              </a:lnTo>
              <a:lnTo>
                <a:pt x="0" y="5444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819-0213-4A04-9933-EC4CD7B1F0C7}">
      <dsp:nvSpPr>
        <dsp:cNvPr id="0" name=""/>
        <dsp:cNvSpPr/>
      </dsp:nvSpPr>
      <dsp:spPr>
        <a:xfrm>
          <a:off x="939826" y="2072148"/>
          <a:ext cx="4575925" cy="544431"/>
        </a:xfrm>
        <a:custGeom>
          <a:avLst/>
          <a:gdLst/>
          <a:ahLst/>
          <a:cxnLst/>
          <a:rect l="0" t="0" r="0" b="0"/>
          <a:pathLst>
            <a:path>
              <a:moveTo>
                <a:pt x="4575925" y="0"/>
              </a:moveTo>
              <a:lnTo>
                <a:pt x="4575925" y="371013"/>
              </a:lnTo>
              <a:lnTo>
                <a:pt x="0" y="371013"/>
              </a:lnTo>
              <a:lnTo>
                <a:pt x="0" y="5444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E5818-EC0F-48B7-BC92-5E7B13FF6938}">
      <dsp:nvSpPr>
        <dsp:cNvPr id="0" name=""/>
        <dsp:cNvSpPr/>
      </dsp:nvSpPr>
      <dsp:spPr>
        <a:xfrm>
          <a:off x="4353005" y="883447"/>
          <a:ext cx="2325491" cy="1188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12FA3-120C-40E1-BB57-9F10C0C7D2E7}">
      <dsp:nvSpPr>
        <dsp:cNvPr id="0" name=""/>
        <dsp:cNvSpPr/>
      </dsp:nvSpPr>
      <dsp:spPr>
        <a:xfrm>
          <a:off x="4561002" y="1081044"/>
          <a:ext cx="2325491" cy="118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Implementation strategy:</a:t>
          </a:r>
        </a:p>
      </dsp:txBody>
      <dsp:txXfrm>
        <a:off x="4595818" y="1115860"/>
        <a:ext cx="2255859" cy="1119068"/>
      </dsp:txXfrm>
    </dsp:sp>
    <dsp:sp modelId="{714472BD-F1E8-47D0-91AF-42968F6D2CC9}">
      <dsp:nvSpPr>
        <dsp:cNvPr id="0" name=""/>
        <dsp:cNvSpPr/>
      </dsp:nvSpPr>
      <dsp:spPr>
        <a:xfrm>
          <a:off x="3841" y="2616579"/>
          <a:ext cx="1871969" cy="1188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8D39D-0A99-413B-898C-B5F33F6619B5}">
      <dsp:nvSpPr>
        <dsp:cNvPr id="0" name=""/>
        <dsp:cNvSpPr/>
      </dsp:nvSpPr>
      <dsp:spPr>
        <a:xfrm>
          <a:off x="211838" y="2814176"/>
          <a:ext cx="1871969" cy="118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Preprocessing</a:t>
          </a:r>
          <a:r>
            <a:rPr lang="en-US" sz="1200" kern="1200" dirty="0"/>
            <a:t>:</a:t>
          </a:r>
        </a:p>
        <a:p>
          <a:pPr marL="0" lvl="0" indent="180975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 dirty="0"/>
            <a:t>- Clean the data </a:t>
          </a:r>
        </a:p>
        <a:p>
          <a:pPr marL="0" lvl="0" indent="180975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Handle missing values.</a:t>
          </a:r>
        </a:p>
        <a:p>
          <a:pPr marL="180975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kern="1200" dirty="0"/>
            <a:t>- Convert timestamp to an hourly format</a:t>
          </a:r>
        </a:p>
      </dsp:txBody>
      <dsp:txXfrm>
        <a:off x="246654" y="2848992"/>
        <a:ext cx="1802337" cy="1119068"/>
      </dsp:txXfrm>
    </dsp:sp>
    <dsp:sp modelId="{4C049FD9-BAC0-4571-8BFB-B64736D416DC}">
      <dsp:nvSpPr>
        <dsp:cNvPr id="0" name=""/>
        <dsp:cNvSpPr/>
      </dsp:nvSpPr>
      <dsp:spPr>
        <a:xfrm>
          <a:off x="2291804" y="2616579"/>
          <a:ext cx="1871969" cy="1188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AB723-9D33-4FD7-8684-2C73B8B82191}">
      <dsp:nvSpPr>
        <dsp:cNvPr id="0" name=""/>
        <dsp:cNvSpPr/>
      </dsp:nvSpPr>
      <dsp:spPr>
        <a:xfrm>
          <a:off x="2499800" y="2814176"/>
          <a:ext cx="1871969" cy="118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Feature Engineering</a:t>
          </a:r>
          <a:r>
            <a:rPr lang="en-US" sz="1200" kern="1200" dirty="0"/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new features, such as day of the week, time of the day, etc. Aggregate sales data on an hourly basis.</a:t>
          </a:r>
        </a:p>
      </dsp:txBody>
      <dsp:txXfrm>
        <a:off x="2534616" y="2848992"/>
        <a:ext cx="1802337" cy="1119068"/>
      </dsp:txXfrm>
    </dsp:sp>
    <dsp:sp modelId="{D6A80F29-D96E-419A-B838-7B0ACC2C1F1C}">
      <dsp:nvSpPr>
        <dsp:cNvPr id="0" name=""/>
        <dsp:cNvSpPr/>
      </dsp:nvSpPr>
      <dsp:spPr>
        <a:xfrm>
          <a:off x="4579766" y="2616579"/>
          <a:ext cx="1871969" cy="1188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09600-DC1B-4E70-821A-5CD13BA034A6}">
      <dsp:nvSpPr>
        <dsp:cNvPr id="0" name=""/>
        <dsp:cNvSpPr/>
      </dsp:nvSpPr>
      <dsp:spPr>
        <a:xfrm>
          <a:off x="4787763" y="2814176"/>
          <a:ext cx="1871969" cy="118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Integration</a:t>
          </a:r>
          <a:r>
            <a:rPr lang="en-US" sz="1200" kern="1200" dirty="0"/>
            <a:t>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Join tables on </a:t>
          </a:r>
          <a:r>
            <a:rPr lang="en-US" sz="1100" kern="1200" dirty="0" err="1"/>
            <a:t>product_id</a:t>
          </a:r>
          <a:r>
            <a:rPr lang="en-US" sz="1100" kern="1200" dirty="0"/>
            <a:t> and timestamp fields.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 Ensure the data is correctly aligned and sorted by time.</a:t>
          </a:r>
        </a:p>
      </dsp:txBody>
      <dsp:txXfrm>
        <a:off x="4822579" y="2848992"/>
        <a:ext cx="1802337" cy="1119068"/>
      </dsp:txXfrm>
    </dsp:sp>
    <dsp:sp modelId="{7513DA8F-075B-42D5-B491-DFDDAFA59232}">
      <dsp:nvSpPr>
        <dsp:cNvPr id="0" name=""/>
        <dsp:cNvSpPr/>
      </dsp:nvSpPr>
      <dsp:spPr>
        <a:xfrm>
          <a:off x="6867729" y="2616579"/>
          <a:ext cx="1871969" cy="1188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0FA0A-A236-4F8C-88A5-7EFF756BD8B9}">
      <dsp:nvSpPr>
        <dsp:cNvPr id="0" name=""/>
        <dsp:cNvSpPr/>
      </dsp:nvSpPr>
      <dsp:spPr>
        <a:xfrm>
          <a:off x="7075726" y="2814176"/>
          <a:ext cx="1871969" cy="118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Building</a:t>
          </a:r>
          <a:r>
            <a:rPr lang="en-US" sz="1200" kern="1200" dirty="0"/>
            <a:t>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Use a time series model.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Consider GRU (Gated Recurrent Units), or ARIMA (</a:t>
          </a:r>
          <a:r>
            <a:rPr lang="en-US" sz="1100" kern="1200" dirty="0" err="1"/>
            <a:t>AutoRegressive</a:t>
          </a:r>
          <a:r>
            <a:rPr lang="en-US" sz="1100" kern="1200" dirty="0"/>
            <a:t> Integrated Moving Average).</a:t>
          </a:r>
        </a:p>
      </dsp:txBody>
      <dsp:txXfrm>
        <a:off x="7110542" y="2848992"/>
        <a:ext cx="1802337" cy="1119068"/>
      </dsp:txXfrm>
    </dsp:sp>
    <dsp:sp modelId="{F44E0F8E-EE59-480A-A6BD-F2C660137042}">
      <dsp:nvSpPr>
        <dsp:cNvPr id="0" name=""/>
        <dsp:cNvSpPr/>
      </dsp:nvSpPr>
      <dsp:spPr>
        <a:xfrm>
          <a:off x="9155692" y="2616579"/>
          <a:ext cx="1871969" cy="1188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80DC-1C3C-4021-9773-F8D3376E6625}">
      <dsp:nvSpPr>
        <dsp:cNvPr id="0" name=""/>
        <dsp:cNvSpPr/>
      </dsp:nvSpPr>
      <dsp:spPr>
        <a:xfrm>
          <a:off x="9363688" y="2814176"/>
          <a:ext cx="1871969" cy="118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Evaluation</a:t>
          </a:r>
          <a:r>
            <a:rPr lang="en-US" sz="1200" kern="1200" dirty="0"/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MAE (Mean Absolute Error), MSE (Mean Squared Error), or MAPE (Mean Absolute Percentage Error).</a:t>
          </a:r>
        </a:p>
      </dsp:txBody>
      <dsp:txXfrm>
        <a:off x="9398504" y="2848992"/>
        <a:ext cx="1802337" cy="111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17FC-8B50-84CF-C03B-0AF7290F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F6D6F-D845-A19E-EBF3-87696698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3095-EA27-9358-3F3A-968D3C28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75B8-D6A2-645C-9530-D3F75604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DF67-F200-728B-4CB1-417871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0B4-9AB8-FD74-9A96-8EFD8E68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28E4-56CC-2777-A731-481F24041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DFBE-B899-4BB6-9E3D-789C9DA6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118D-B32A-B71B-4D05-5CA0C5AD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C6C5-875E-63CF-A637-BE4CE7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26303-20BA-DF6E-2915-4ACBB95A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36EFE-6D87-7F6D-69B1-8F7A368A4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6BE9-D0E3-D157-E54A-27A5A991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D5DF-AFB1-B394-1996-BB8607A5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1C6F-F011-FF44-415C-7D62A22E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B947-981D-5294-62C8-04CC2AF3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8DB4-90C1-BE8E-9ACA-45874BDF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EF5E-4210-B3BC-D8B5-6FF09483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672E-AB56-5D88-ACB4-5172C1B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FE57-909E-887C-D8C5-91CD7712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9304-A1C0-BC84-3483-99C7D5BD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0FE4-C332-1A2C-6960-EEE7CCF1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DA78-AC96-C99B-C07B-7E023876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C5A4-C75E-334B-B174-4C1F54C2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43D7-03F8-E56B-A813-EAA55ABA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F9DF-419B-F363-89B5-3C5324B1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13A7-B569-163F-8BC8-19D6DD8C0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0E4CF-A4BB-970C-3C75-58BA0C11F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1970-E0AD-E89D-3ED9-BF3FEA24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12D1-EFA0-E52C-7D70-CD9E19FC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F9973-7778-6B1B-04DE-A40A1872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2640-BDBA-1933-D326-20D64D96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9F1C-16E0-DC76-9323-9C39B15B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F392-F496-E828-1DE9-C2580158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9F4E5-198F-2064-B997-028DFE6A1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9D97-8CE1-5147-0B7C-24F1B709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B209C-FF5E-33D9-BAC2-E87FA21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889FB-89A9-1552-0D2B-31FBBFA1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A9F49-8ED6-9E98-14CF-0F9CE896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088F-DC6A-2873-5729-FAFDE0B3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9D4EC-D308-CE1E-1EC9-A27235CD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2F256-54CD-5396-D94F-631708F7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89746-3ACF-20ED-F066-E872494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5F4A0-A792-6F49-5B63-B82EAE9A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6B3DD-B32C-246B-8FEC-CA3AEA3C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3E93-4A89-6121-1C19-0713EFE9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9A1F-A836-AD7E-7CE3-A97A5E4F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33E2-D363-85BF-C5DA-047B07DD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91A9-932F-8694-8513-1DE34CE7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4373-BC9F-E78A-098C-9E90EDF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6B14-11AD-6A43-F8D1-9964B42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7795-B044-8378-C9DF-C0F5504C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7DA7-3FCE-AF6C-E47D-B884F84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E6E9F-0090-8917-E526-FE8039903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CD93-997E-C2A6-F776-AD2A4782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B99F1-6A64-AA48-CEA4-8796FC0F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46DBB-626A-13DF-42B4-61EDB0B7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3082-3415-A27E-EDEC-6BB6A899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718A3-3DD3-0E55-81D3-6C12510D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52C6-8747-783D-3045-7D6DDD48D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8DE3-E692-4314-F200-5F88A2F14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1D314-6C02-4696-8273-68E278C8363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35A1-43C4-EEBA-18BD-4051B84D8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8D31-BC5D-4950-7B16-F1E7F23EE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0E01C-96AD-40FC-8E40-30F44C8A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9C4E6CB-E2DA-561D-6F98-B4A30F7E1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744686"/>
              </p:ext>
            </p:extLst>
          </p:nvPr>
        </p:nvGraphicFramePr>
        <p:xfrm>
          <a:off x="561975" y="432435"/>
          <a:ext cx="686943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B4FFE947-70FB-32AC-A7F4-E59729BC8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567364"/>
              </p:ext>
            </p:extLst>
          </p:nvPr>
        </p:nvGraphicFramePr>
        <p:xfrm>
          <a:off x="561975" y="1971675"/>
          <a:ext cx="11239500" cy="488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8563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PHUC PHAM</dc:creator>
  <cp:lastModifiedBy>HOANG PHUC PHAM</cp:lastModifiedBy>
  <cp:revision>1</cp:revision>
  <dcterms:created xsi:type="dcterms:W3CDTF">2024-06-26T06:44:04Z</dcterms:created>
  <dcterms:modified xsi:type="dcterms:W3CDTF">2024-06-26T06:59:48Z</dcterms:modified>
</cp:coreProperties>
</file>