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97908-12DC-4099-8029-8185DDE862F4}" v="2" dt="2021-04-10T19:10:59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pix Gaming" userId="9f756df3fd3b21f0" providerId="LiveId" clId="{73497908-12DC-4099-8029-8185DDE862F4}"/>
    <pc:docChg chg="modSld">
      <pc:chgData name="Meepix Gaming" userId="9f756df3fd3b21f0" providerId="LiveId" clId="{73497908-12DC-4099-8029-8185DDE862F4}" dt="2021-04-10T19:10:59.015" v="1" actId="478"/>
      <pc:docMkLst>
        <pc:docMk/>
      </pc:docMkLst>
      <pc:sldChg chg="delSp modSp">
        <pc:chgData name="Meepix Gaming" userId="9f756df3fd3b21f0" providerId="LiveId" clId="{73497908-12DC-4099-8029-8185DDE862F4}" dt="2021-04-10T19:10:59.015" v="1" actId="478"/>
        <pc:sldMkLst>
          <pc:docMk/>
          <pc:sldMk cId="847145450" sldId="257"/>
        </pc:sldMkLst>
        <pc:picChg chg="del mod">
          <ac:chgData name="Meepix Gaming" userId="9f756df3fd3b21f0" providerId="LiveId" clId="{73497908-12DC-4099-8029-8185DDE862F4}" dt="2021-04-10T19:10:59.015" v="1" actId="478"/>
          <ac:picMkLst>
            <pc:docMk/>
            <pc:sldMk cId="847145450" sldId="257"/>
            <ac:picMk id="1026" creationId="{85A32C76-F264-4706-9139-EF00D17C68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63BF-85BB-438C-8E50-7B715915F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Climate: </a:t>
            </a:r>
            <a:br>
              <a:rPr lang="en-US" cap="none" dirty="0"/>
            </a:br>
            <a:r>
              <a:rPr lang="en-US" cap="none" dirty="0"/>
              <a:t>Water Consumption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FC35D-6EAA-412F-8237-AD2EE1F1E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Team Merritt: Matthew and Michael Merritt</a:t>
            </a:r>
          </a:p>
        </p:txBody>
      </p:sp>
    </p:spTree>
    <p:extLst>
      <p:ext uri="{BB962C8B-B14F-4D97-AF65-F5344CB8AC3E}">
        <p14:creationId xmlns:p14="http://schemas.microsoft.com/office/powerpoint/2010/main" val="35191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950-DDFD-498D-B64F-29F22FF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Climate and Water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3830-8BA5-4A9E-9A8F-58D93F996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Climate change will have a severe impact on water availability in the future if trends continue</a:t>
            </a:r>
          </a:p>
          <a:p>
            <a:r>
              <a:rPr lang="en-US" cap="none" dirty="0"/>
              <a:t>Saving water is essential for two reasons:</a:t>
            </a:r>
          </a:p>
          <a:p>
            <a:pPr lvl="1"/>
            <a:r>
              <a:rPr lang="en-US" cap="none" dirty="0"/>
              <a:t>We need to stop wasting water and preserve some of that water for the future</a:t>
            </a:r>
          </a:p>
          <a:p>
            <a:pPr lvl="1"/>
            <a:r>
              <a:rPr lang="en-US" cap="none" dirty="0"/>
              <a:t>We need to gradually decrease the amount we need to adapt to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8471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950-DDFD-498D-B64F-29F22FF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3830-8BA5-4A9E-9A8F-58D93F996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0051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950-DDFD-498D-B64F-29F22FF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3830-8BA5-4A9E-9A8F-58D93F996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854856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</TotalTime>
  <Words>70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Climate:  Water Consumption Calendar</vt:lpstr>
      <vt:lpstr>Climate and Water Consumption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Climate:  Water Consumption Calendar</dc:title>
  <dc:creator>Meepix Gaming</dc:creator>
  <cp:lastModifiedBy>Meepix Gaming</cp:lastModifiedBy>
  <cp:revision>3</cp:revision>
  <dcterms:created xsi:type="dcterms:W3CDTF">2021-04-10T18:43:13Z</dcterms:created>
  <dcterms:modified xsi:type="dcterms:W3CDTF">2021-04-10T19:11:01Z</dcterms:modified>
</cp:coreProperties>
</file>