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A00EA-F732-4370-B744-FDEAE37D42D4}" v="7" dt="2021-04-10T19:24:15.745"/>
    <p1510:client id="{73497908-12DC-4099-8029-8185DDE862F4}" v="2" dt="2021-04-10T19:10:59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pix Gaming" userId="9f756df3fd3b21f0" providerId="LiveId" clId="{73497908-12DC-4099-8029-8185DDE862F4}"/>
    <pc:docChg chg="modSld">
      <pc:chgData name="Meepix Gaming" userId="9f756df3fd3b21f0" providerId="LiveId" clId="{73497908-12DC-4099-8029-8185DDE862F4}" dt="2021-04-10T19:10:59.015" v="1" actId="478"/>
      <pc:docMkLst>
        <pc:docMk/>
      </pc:docMkLst>
      <pc:sldChg chg="delSp modSp">
        <pc:chgData name="Meepix Gaming" userId="9f756df3fd3b21f0" providerId="LiveId" clId="{73497908-12DC-4099-8029-8185DDE862F4}" dt="2021-04-10T19:10:59.015" v="1" actId="478"/>
        <pc:sldMkLst>
          <pc:docMk/>
          <pc:sldMk cId="847145450" sldId="257"/>
        </pc:sldMkLst>
        <pc:picChg chg="del mod">
          <ac:chgData name="Meepix Gaming" userId="9f756df3fd3b21f0" providerId="LiveId" clId="{73497908-12DC-4099-8029-8185DDE862F4}" dt="2021-04-10T19:10:59.015" v="1" actId="478"/>
          <ac:picMkLst>
            <pc:docMk/>
            <pc:sldMk cId="847145450" sldId="257"/>
            <ac:picMk id="1026" creationId="{85A32C76-F264-4706-9139-EF00D17C6843}"/>
          </ac:picMkLst>
        </pc:picChg>
      </pc:sldChg>
    </pc:docChg>
  </pc:docChgLst>
  <pc:docChgLst>
    <pc:chgData name="Scarfy Muffin" userId="4c47e4a4a799b781" providerId="LiveId" clId="{3E6A00EA-F732-4370-B744-FDEAE37D42D4}"/>
    <pc:docChg chg="undo custSel addSld delSld modSld sldOrd">
      <pc:chgData name="Scarfy Muffin" userId="4c47e4a4a799b781" providerId="LiveId" clId="{3E6A00EA-F732-4370-B744-FDEAE37D42D4}" dt="2021-04-10T19:24:26.275" v="720" actId="1076"/>
      <pc:docMkLst>
        <pc:docMk/>
      </pc:docMkLst>
      <pc:sldChg chg="modSp del mod">
        <pc:chgData name="Scarfy Muffin" userId="4c47e4a4a799b781" providerId="LiveId" clId="{3E6A00EA-F732-4370-B744-FDEAE37D42D4}" dt="2021-04-10T19:20:35.023" v="694" actId="2696"/>
        <pc:sldMkLst>
          <pc:docMk/>
          <pc:sldMk cId="1700516614" sldId="258"/>
        </pc:sldMkLst>
        <pc:spChg chg="mod">
          <ac:chgData name="Scarfy Muffin" userId="4c47e4a4a799b781" providerId="LiveId" clId="{3E6A00EA-F732-4370-B744-FDEAE37D42D4}" dt="2021-04-10T19:14:36.787" v="76" actId="20577"/>
          <ac:spMkLst>
            <pc:docMk/>
            <pc:sldMk cId="1700516614" sldId="258"/>
            <ac:spMk id="2" creationId="{4F0E9950-DDFD-498D-B64F-29F22FFC6EDF}"/>
          </ac:spMkLst>
        </pc:spChg>
        <pc:spChg chg="mod">
          <ac:chgData name="Scarfy Muffin" userId="4c47e4a4a799b781" providerId="LiveId" clId="{3E6A00EA-F732-4370-B744-FDEAE37D42D4}" dt="2021-04-10T19:20:02.821" v="689" actId="20577"/>
          <ac:spMkLst>
            <pc:docMk/>
            <pc:sldMk cId="1700516614" sldId="258"/>
            <ac:spMk id="3" creationId="{9CCA3830-8BA5-4A9E-9A8F-58D93F9969BC}"/>
          </ac:spMkLst>
        </pc:spChg>
      </pc:sldChg>
      <pc:sldChg chg="addSp delSp modSp new mod">
        <pc:chgData name="Scarfy Muffin" userId="4c47e4a4a799b781" providerId="LiveId" clId="{3E6A00EA-F732-4370-B744-FDEAE37D42D4}" dt="2021-04-10T19:17:36.158" v="257" actId="20577"/>
        <pc:sldMkLst>
          <pc:docMk/>
          <pc:sldMk cId="980565988" sldId="260"/>
        </pc:sldMkLst>
        <pc:spChg chg="mod">
          <ac:chgData name="Scarfy Muffin" userId="4c47e4a4a799b781" providerId="LiveId" clId="{3E6A00EA-F732-4370-B744-FDEAE37D42D4}" dt="2021-04-10T19:15:26.253" v="83"/>
          <ac:spMkLst>
            <pc:docMk/>
            <pc:sldMk cId="980565988" sldId="260"/>
            <ac:spMk id="2" creationId="{6ACE79EA-35B1-4D54-B1D0-761AFA3569E8}"/>
          </ac:spMkLst>
        </pc:spChg>
        <pc:spChg chg="mod">
          <ac:chgData name="Scarfy Muffin" userId="4c47e4a4a799b781" providerId="LiveId" clId="{3E6A00EA-F732-4370-B744-FDEAE37D42D4}" dt="2021-04-10T19:17:36.158" v="257" actId="20577"/>
          <ac:spMkLst>
            <pc:docMk/>
            <pc:sldMk cId="980565988" sldId="260"/>
            <ac:spMk id="3" creationId="{3C07D08A-9281-44CD-8A5B-84CCEE0BAFD9}"/>
          </ac:spMkLst>
        </pc:spChg>
        <pc:spChg chg="del mod">
          <ac:chgData name="Scarfy Muffin" userId="4c47e4a4a799b781" providerId="LiveId" clId="{3E6A00EA-F732-4370-B744-FDEAE37D42D4}" dt="2021-04-10T19:16:16.142" v="92" actId="931"/>
          <ac:spMkLst>
            <pc:docMk/>
            <pc:sldMk cId="980565988" sldId="260"/>
            <ac:spMk id="4" creationId="{3C9B49D2-EC2A-43F2-8D59-5592BEA64243}"/>
          </ac:spMkLst>
        </pc:spChg>
        <pc:picChg chg="add mod">
          <ac:chgData name="Scarfy Muffin" userId="4c47e4a4a799b781" providerId="LiveId" clId="{3E6A00EA-F732-4370-B744-FDEAE37D42D4}" dt="2021-04-10T19:16:18.141" v="94" actId="962"/>
          <ac:picMkLst>
            <pc:docMk/>
            <pc:sldMk cId="980565988" sldId="260"/>
            <ac:picMk id="6" creationId="{4B8373A0-B79C-4951-913B-CDF313F83752}"/>
          </ac:picMkLst>
        </pc:picChg>
      </pc:sldChg>
      <pc:sldChg chg="addSp modSp add mod ord">
        <pc:chgData name="Scarfy Muffin" userId="4c47e4a4a799b781" providerId="LiveId" clId="{3E6A00EA-F732-4370-B744-FDEAE37D42D4}" dt="2021-04-10T19:24:26.275" v="720" actId="1076"/>
        <pc:sldMkLst>
          <pc:docMk/>
          <pc:sldMk cId="2517951660" sldId="261"/>
        </pc:sldMkLst>
        <pc:spChg chg="mod">
          <ac:chgData name="Scarfy Muffin" userId="4c47e4a4a799b781" providerId="LiveId" clId="{3E6A00EA-F732-4370-B744-FDEAE37D42D4}" dt="2021-04-10T19:20:52.566" v="704" actId="20577"/>
          <ac:spMkLst>
            <pc:docMk/>
            <pc:sldMk cId="2517951660" sldId="261"/>
            <ac:spMk id="2" creationId="{6ACE79EA-35B1-4D54-B1D0-761AFA3569E8}"/>
          </ac:spMkLst>
        </pc:spChg>
        <pc:spChg chg="mod">
          <ac:chgData name="Scarfy Muffin" userId="4c47e4a4a799b781" providerId="LiveId" clId="{3E6A00EA-F732-4370-B744-FDEAE37D42D4}" dt="2021-04-10T19:20:31.377" v="693"/>
          <ac:spMkLst>
            <pc:docMk/>
            <pc:sldMk cId="2517951660" sldId="261"/>
            <ac:spMk id="3" creationId="{3C07D08A-9281-44CD-8A5B-84CCEE0BAFD9}"/>
          </ac:spMkLst>
        </pc:spChg>
        <pc:picChg chg="add mod">
          <ac:chgData name="Scarfy Muffin" userId="4c47e4a4a799b781" providerId="LiveId" clId="{3E6A00EA-F732-4370-B744-FDEAE37D42D4}" dt="2021-04-10T19:24:09.585" v="715" actId="1076"/>
          <ac:picMkLst>
            <pc:docMk/>
            <pc:sldMk cId="2517951660" sldId="261"/>
            <ac:picMk id="5" creationId="{442F7304-898A-442E-92C5-D8DDF054CEA4}"/>
          </ac:picMkLst>
        </pc:picChg>
        <pc:picChg chg="mod">
          <ac:chgData name="Scarfy Muffin" userId="4c47e4a4a799b781" providerId="LiveId" clId="{3E6A00EA-F732-4370-B744-FDEAE37D42D4}" dt="2021-04-10T19:24:07.603" v="714" actId="1076"/>
          <ac:picMkLst>
            <pc:docMk/>
            <pc:sldMk cId="2517951660" sldId="261"/>
            <ac:picMk id="6" creationId="{4B8373A0-B79C-4951-913B-CDF313F83752}"/>
          </ac:picMkLst>
        </pc:picChg>
        <pc:picChg chg="add mod">
          <ac:chgData name="Scarfy Muffin" userId="4c47e4a4a799b781" providerId="LiveId" clId="{3E6A00EA-F732-4370-B744-FDEAE37D42D4}" dt="2021-04-10T19:24:26.275" v="720" actId="1076"/>
          <ac:picMkLst>
            <pc:docMk/>
            <pc:sldMk cId="2517951660" sldId="261"/>
            <ac:picMk id="8" creationId="{294DE0BA-03BD-4809-9E7A-FCD136C162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63BF-85BB-438C-8E50-7B715915F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Climate: </a:t>
            </a:r>
            <a:br>
              <a:rPr lang="en-US" cap="none" dirty="0"/>
            </a:br>
            <a:r>
              <a:rPr lang="en-US" cap="none" dirty="0"/>
              <a:t>Water Consumption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FC35D-6EAA-412F-8237-AD2EE1F1E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Team Merritt: Matthew and Michael Merritt</a:t>
            </a:r>
          </a:p>
        </p:txBody>
      </p:sp>
    </p:spTree>
    <p:extLst>
      <p:ext uri="{BB962C8B-B14F-4D97-AF65-F5344CB8AC3E}">
        <p14:creationId xmlns:p14="http://schemas.microsoft.com/office/powerpoint/2010/main" val="35191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Climate and Water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Climate change will have a severe impact on water availability in the future if trends continue</a:t>
            </a:r>
          </a:p>
          <a:p>
            <a:r>
              <a:rPr lang="en-US" cap="none" dirty="0"/>
              <a:t>Saving water is essential for two reasons:</a:t>
            </a:r>
          </a:p>
          <a:p>
            <a:pPr lvl="1"/>
            <a:r>
              <a:rPr lang="en-US" cap="none" dirty="0"/>
              <a:t>We need to stop wasting water and preserve some of that water for the future</a:t>
            </a:r>
          </a:p>
          <a:p>
            <a:pPr lvl="1"/>
            <a:r>
              <a:rPr lang="en-US" cap="none" dirty="0"/>
              <a:t>We need to gradually decrease the amount we need to adapt to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8471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79EA-35B1-4D54-B1D0-761AFA3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08A-9281-44CD-8A5B-84CCEE0BA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Graphical application consisting of multiple windows</a:t>
            </a:r>
          </a:p>
          <a:p>
            <a:r>
              <a:rPr lang="en-US" cap="none" dirty="0"/>
              <a:t>Allows user to input simple information about daily water consumption in order to gauge how much they waste or save on average</a:t>
            </a:r>
          </a:p>
          <a:p>
            <a:r>
              <a:rPr lang="en-US" cap="none" dirty="0"/>
              <a:t>Saves daily water consumption over the period of a month in order to show consumption over a longer duration of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373A0-B79C-4951-913B-CDF313F837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6019800" y="2213557"/>
            <a:ext cx="2773364" cy="1865588"/>
          </a:xfr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2F7304-898A-442E-92C5-D8DDF054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126469"/>
            <a:ext cx="6096000" cy="120787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4DE0BA-03BD-4809-9E7A-FCD136C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381669"/>
            <a:ext cx="412966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79EA-35B1-4D54-B1D0-761AFA3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08A-9281-44CD-8A5B-84CCEE0BA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Written in Java</a:t>
            </a:r>
          </a:p>
          <a:p>
            <a:r>
              <a:rPr lang="en-US" cap="none" dirty="0"/>
              <a:t>GUI consists of three windows, with only one being displayed at a time</a:t>
            </a:r>
          </a:p>
          <a:p>
            <a:pPr lvl="1"/>
            <a:r>
              <a:rPr lang="en-US" cap="none" dirty="0"/>
              <a:t>Month view window</a:t>
            </a:r>
          </a:p>
          <a:p>
            <a:pPr lvl="1"/>
            <a:r>
              <a:rPr lang="en-US" cap="none" dirty="0"/>
              <a:t>Day view window</a:t>
            </a:r>
          </a:p>
          <a:p>
            <a:pPr lvl="1"/>
            <a:r>
              <a:rPr lang="en-US" cap="none" dirty="0"/>
              <a:t>Input window</a:t>
            </a:r>
          </a:p>
          <a:p>
            <a:r>
              <a:rPr lang="en-US" cap="none" dirty="0"/>
              <a:t>All the windows share a calendar which is used to store the daily consumption values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B8373A0-B79C-4951-913B-CDF313F837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34137" y="2883694"/>
            <a:ext cx="4581525" cy="2390775"/>
          </a:xfrm>
        </p:spPr>
      </p:pic>
    </p:spTree>
    <p:extLst>
      <p:ext uri="{BB962C8B-B14F-4D97-AF65-F5344CB8AC3E}">
        <p14:creationId xmlns:p14="http://schemas.microsoft.com/office/powerpoint/2010/main" val="98056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854856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</TotalTime>
  <Words>161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Climate:  Water Consumption Calendar</vt:lpstr>
      <vt:lpstr>Climate and Water Consumption</vt:lpstr>
      <vt:lpstr>Design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Climate:  Water Consumption Calendar</dc:title>
  <dc:creator>Meepix Gaming</dc:creator>
  <cp:lastModifiedBy>Scarfy Muffin</cp:lastModifiedBy>
  <cp:revision>3</cp:revision>
  <dcterms:created xsi:type="dcterms:W3CDTF">2021-04-10T18:43:13Z</dcterms:created>
  <dcterms:modified xsi:type="dcterms:W3CDTF">2021-04-10T19:24:42Z</dcterms:modified>
</cp:coreProperties>
</file>