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ca5f4db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ca5f4db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ca5f4d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ca5f4d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ca5f4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ca5f4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a5f4db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ca5f4db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d4fe4be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d4fe4be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Scammers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drivers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ca5f4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ca5f4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a5f4d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ca5f4d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ca5f4d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ca5f4d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ca5f4d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ca5f4d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ca5f4db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ca5f4db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ca5f4d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ca5f4d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ca5f4db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ca5f4db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Long Distance </a:t>
            </a:r>
            <a:r>
              <a:rPr lang="en" sz="2600"/>
              <a:t>Carpooling Application for Hokies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Michael Richter, Charlie Nguyen, Paul Blackburn, and Angela Mattamana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390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Potential New Riders can Sign Up Using their Hokie Passport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25" y="657850"/>
            <a:ext cx="2949850" cy="43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Calculating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Can’t calculate straight line distance on curvy roads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iPhone has speed sensor that we can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Interfacing with existing VT systems to ensure users are Virginia Tech students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 with Virginia Tech to gain read-only access of student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Cohesive class 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classes that ensure nothing is repetitive and will work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Terms of service that waives any liability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7650" y="2013000"/>
            <a:ext cx="76887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were very helpful in </a:t>
            </a:r>
            <a:r>
              <a:rPr lang="en"/>
              <a:t>managing</a:t>
            </a:r>
            <a:r>
              <a:rPr lang="en"/>
              <a:t> our workflow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Ensured we </a:t>
            </a:r>
            <a:r>
              <a:rPr lang="en"/>
              <a:t>submitted</a:t>
            </a:r>
            <a:r>
              <a:rPr lang="en"/>
              <a:t> each stage of the project to the customer (Canvas) on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processes that go into creating a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Step-by-step process ensures that product is created and delivered in a timely manner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</a:t>
            </a:r>
            <a:r>
              <a:rPr lang="en"/>
              <a:t>Pain Points for Hokies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students don’t have a vehicle on campus they could use to get home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Uber is expensive and not for long 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Airfare is expensive and students have to find a way to get to Roanoke Airport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Facebook Pages (Virginia Tech Carpool Group) have spam with people selling items and scammers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Physical </a:t>
            </a:r>
            <a:r>
              <a:rPr lang="en"/>
              <a:t>rideshare</a:t>
            </a:r>
            <a:r>
              <a:rPr lang="en"/>
              <a:t> boards are no longer prominent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Parents may live too far away for a round-trip same day pick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Unsafe drivers offering rides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What Our App Does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Drivers and Riders interface with each other through our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application </a:t>
            </a:r>
            <a:r>
              <a:rPr lang="en"/>
              <a:t>improves</a:t>
            </a:r>
            <a:r>
              <a:rPr lang="en"/>
              <a:t> reliability and safety when riding with strangers.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Drivers create trips that riders can join for a fee.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ensure the application has good actors by banning drivers and riders with low scores.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allows drivers to be able to charge more because they are offering a premium service.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Appealing Features - Algorithms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5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For Calculating Rider and Driver Scores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public float calculateScore (Feedback feedback, User user) {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score = ((user.rating * user.numberFeedbacks) + feedback.rating) / (user.numberFeedbacks  + 1)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user.rating = score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user.numberFeedbacks +=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feedback.comments is negative THEN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		send comments to hr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ENDIF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 user.rating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486725"/>
            <a:ext cx="76887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Driver can Choose Riders for their Trip that have Expressed Interest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public List&lt;Rider&gt;  swipeRiders(List&lt;Riders&gt; riders)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ArrayList&lt;Rider&gt; chosen = new ArrayList&lt;Rider&gt;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FOR each rider in riders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IF rider.swipe is right THEN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chosen.add(rider)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ELSE IF rider.swipe is left THEN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	status = false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ENDIF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ENDFOR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FOR each rider in chosen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Send notification to rider that they have been chosen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ENDFOR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RETURN chosen	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1460400"/>
            <a:ext cx="76887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Drivers Must Sign Up with Valid License and Insurance Policy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public boolean  driverSignUp (Driver driver, Picture license, Picture insurance)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parse LicenseNumber and Sex from license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parse Insurance Policy Number from insurance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IF LicenseNumber is valid THEN</a:t>
            </a:r>
            <a:endParaRPr sz="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calculate driver.safetyScore from license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        		IF driver.safetyScore is low THEN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	        			RETURN false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        		ENDIF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ELSE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		RETURN false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ENDIF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IF insurance is valid THEN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		add driver to allDrivers in system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add driver to allUsers in system</a:t>
            </a:r>
            <a:endParaRPr sz="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RETURN true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ELSE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		RETURN false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	ENDIF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}</a:t>
            </a:r>
            <a:endParaRPr b="1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1460400"/>
            <a:ext cx="76887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Driver Receives Payment Upon Dropping Off Rider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public boolean paymentReceived(Payment payment){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Checks map to see destination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IF driver reaches riders destination THEN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payment is taken from rider’s chosen payment method and deposited to driver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RETURN true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ELSE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Driver hasn’t reached destination and does not receive payment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RETURN false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ENDIF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Appealing Features - UI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27650" y="2717700"/>
            <a:ext cx="76887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Drivers can Register Trip into Database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150" y="618350"/>
            <a:ext cx="2933125" cy="429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9450" y="2078775"/>
            <a:ext cx="38427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Riders can Search for Trips Based on Proximity to Final Destination and also Purchase Luggage Space in the Ride</a:t>
            </a:r>
            <a:endParaRPr sz="14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375" y="587775"/>
            <a:ext cx="3024825" cy="44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