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87743-CA15-4DAB-89C9-CE606D78B7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A03C1-3368-460B-8E19-38FCB0FAACC5}">
      <dgm:prSet phldrT="[Text]"/>
      <dgm:spPr/>
      <dgm:t>
        <a:bodyPr/>
        <a:lstStyle/>
        <a:p>
          <a:r>
            <a:rPr lang="en-US" dirty="0"/>
            <a:t>X-ray pictures (Restructured)</a:t>
          </a:r>
        </a:p>
      </dgm:t>
    </dgm:pt>
    <dgm:pt modelId="{E0873D20-F9AC-4E4B-A4F0-65D5E7FFF8E3}" type="parTrans" cxnId="{12E81CF1-BD54-4F1A-8D33-8FCDE4C5B7D0}">
      <dgm:prSet/>
      <dgm:spPr/>
      <dgm:t>
        <a:bodyPr/>
        <a:lstStyle/>
        <a:p>
          <a:endParaRPr lang="en-US"/>
        </a:p>
      </dgm:t>
    </dgm:pt>
    <dgm:pt modelId="{BF87B5E3-F661-4162-9906-12E9FAC82B02}" type="sibTrans" cxnId="{12E81CF1-BD54-4F1A-8D33-8FCDE4C5B7D0}">
      <dgm:prSet/>
      <dgm:spPr/>
      <dgm:t>
        <a:bodyPr/>
        <a:lstStyle/>
        <a:p>
          <a:endParaRPr lang="en-US"/>
        </a:p>
      </dgm:t>
    </dgm:pt>
    <dgm:pt modelId="{BE2198D4-A94E-4CA4-B098-69FB47DCBAD1}">
      <dgm:prSet phldrT="[Text]"/>
      <dgm:spPr/>
      <dgm:t>
        <a:bodyPr/>
        <a:lstStyle/>
        <a:p>
          <a:r>
            <a:rPr lang="en-US" dirty="0"/>
            <a:t>Normal</a:t>
          </a:r>
        </a:p>
      </dgm:t>
    </dgm:pt>
    <dgm:pt modelId="{38AA48DF-240F-4B6B-BA05-AC2095920486}" type="parTrans" cxnId="{AB7A37DE-770D-4AA0-915C-8D8310418D46}">
      <dgm:prSet/>
      <dgm:spPr/>
      <dgm:t>
        <a:bodyPr/>
        <a:lstStyle/>
        <a:p>
          <a:endParaRPr lang="en-US"/>
        </a:p>
      </dgm:t>
    </dgm:pt>
    <dgm:pt modelId="{3742E750-9511-4FB8-A049-CD5D7576ADF6}" type="sibTrans" cxnId="{AB7A37DE-770D-4AA0-915C-8D8310418D46}">
      <dgm:prSet/>
      <dgm:spPr/>
      <dgm:t>
        <a:bodyPr/>
        <a:lstStyle/>
        <a:p>
          <a:endParaRPr lang="en-US"/>
        </a:p>
      </dgm:t>
    </dgm:pt>
    <dgm:pt modelId="{EB83C013-678D-403E-B9D8-D27C862D994D}">
      <dgm:prSet phldrT="[Text]"/>
      <dgm:spPr/>
      <dgm:t>
        <a:bodyPr/>
        <a:lstStyle/>
        <a:p>
          <a:r>
            <a:rPr lang="en-US" dirty="0"/>
            <a:t>Bacteria </a:t>
          </a:r>
          <a:r>
            <a:rPr lang="en-US" dirty="0" err="1"/>
            <a:t>Pn</a:t>
          </a:r>
          <a:r>
            <a:rPr lang="en-US" dirty="0"/>
            <a:t> </a:t>
          </a:r>
        </a:p>
      </dgm:t>
    </dgm:pt>
    <dgm:pt modelId="{65D96B88-D789-4DF9-97E4-89073166F742}" type="parTrans" cxnId="{CB1C7BAB-A509-4D04-A19B-FB7F8AC1166D}">
      <dgm:prSet/>
      <dgm:spPr/>
      <dgm:t>
        <a:bodyPr/>
        <a:lstStyle/>
        <a:p>
          <a:endParaRPr lang="en-US"/>
        </a:p>
      </dgm:t>
    </dgm:pt>
    <dgm:pt modelId="{BD6FB802-F53B-4130-935D-1A7D7D577C04}" type="sibTrans" cxnId="{CB1C7BAB-A509-4D04-A19B-FB7F8AC1166D}">
      <dgm:prSet/>
      <dgm:spPr/>
      <dgm:t>
        <a:bodyPr/>
        <a:lstStyle/>
        <a:p>
          <a:endParaRPr lang="en-US"/>
        </a:p>
      </dgm:t>
    </dgm:pt>
    <dgm:pt modelId="{F707B68B-69F9-41CA-8113-D4AE0C28C6DD}">
      <dgm:prSet phldrT="[Text]"/>
      <dgm:spPr/>
      <dgm:t>
        <a:bodyPr/>
        <a:lstStyle/>
        <a:p>
          <a:r>
            <a:rPr lang="en-US" dirty="0"/>
            <a:t>Virus </a:t>
          </a:r>
          <a:r>
            <a:rPr lang="en-US" dirty="0" err="1"/>
            <a:t>Pn</a:t>
          </a:r>
          <a:endParaRPr lang="en-US" dirty="0"/>
        </a:p>
      </dgm:t>
    </dgm:pt>
    <dgm:pt modelId="{400DD1A4-83AE-4B3A-BFD2-9479A5C5CB2A}" type="parTrans" cxnId="{F28BB8C1-07E5-4E1F-AD42-435989289DE4}">
      <dgm:prSet/>
      <dgm:spPr/>
      <dgm:t>
        <a:bodyPr/>
        <a:lstStyle/>
        <a:p>
          <a:endParaRPr lang="en-US"/>
        </a:p>
      </dgm:t>
    </dgm:pt>
    <dgm:pt modelId="{21401F0E-A466-426F-8FB0-2BB79258D6F8}" type="sibTrans" cxnId="{F28BB8C1-07E5-4E1F-AD42-435989289DE4}">
      <dgm:prSet/>
      <dgm:spPr/>
      <dgm:t>
        <a:bodyPr/>
        <a:lstStyle/>
        <a:p>
          <a:endParaRPr lang="en-US"/>
        </a:p>
      </dgm:t>
    </dgm:pt>
    <dgm:pt modelId="{E216B0C8-D31A-4ED8-A6F7-3F287DDC8060}" type="pres">
      <dgm:prSet presAssocID="{86087743-CA15-4DAB-89C9-CE606D78B7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5ADFF3-72E1-4682-8CB4-6E57AE7BA5F4}" type="pres">
      <dgm:prSet presAssocID="{D75A03C1-3368-460B-8E19-38FCB0FAACC5}" presName="root" presStyleCnt="0"/>
      <dgm:spPr/>
    </dgm:pt>
    <dgm:pt modelId="{FB5C7F3E-A4E5-48F9-BE77-F91CCBF7148F}" type="pres">
      <dgm:prSet presAssocID="{D75A03C1-3368-460B-8E19-38FCB0FAACC5}" presName="rootComposite" presStyleCnt="0"/>
      <dgm:spPr/>
    </dgm:pt>
    <dgm:pt modelId="{615839A4-783C-4F01-8A7F-EBFA8608728D}" type="pres">
      <dgm:prSet presAssocID="{D75A03C1-3368-460B-8E19-38FCB0FAACC5}" presName="rootText" presStyleLbl="node1" presStyleIdx="0" presStyleCnt="1" custScaleX="96496" custScaleY="31434" custLinFactNeighborX="-21753" custLinFactNeighborY="-8235"/>
      <dgm:spPr/>
    </dgm:pt>
    <dgm:pt modelId="{99577F19-90C4-4B7D-8554-B434BB92302B}" type="pres">
      <dgm:prSet presAssocID="{D75A03C1-3368-460B-8E19-38FCB0FAACC5}" presName="rootConnector" presStyleLbl="node1" presStyleIdx="0" presStyleCnt="1"/>
      <dgm:spPr/>
    </dgm:pt>
    <dgm:pt modelId="{B43ABA6B-579D-4B58-8AA7-636115E851EC}" type="pres">
      <dgm:prSet presAssocID="{D75A03C1-3368-460B-8E19-38FCB0FAACC5}" presName="childShape" presStyleCnt="0"/>
      <dgm:spPr/>
    </dgm:pt>
    <dgm:pt modelId="{9B4479FA-51B2-4C30-AA8C-4CD876FE91FD}" type="pres">
      <dgm:prSet presAssocID="{38AA48DF-240F-4B6B-BA05-AC2095920486}" presName="Name13" presStyleLbl="parChTrans1D2" presStyleIdx="0" presStyleCnt="3"/>
      <dgm:spPr/>
    </dgm:pt>
    <dgm:pt modelId="{D97EF12F-8391-41CF-9965-0EBAD47CFB81}" type="pres">
      <dgm:prSet presAssocID="{BE2198D4-A94E-4CA4-B098-69FB47DCBAD1}" presName="childText" presStyleLbl="bgAcc1" presStyleIdx="0" presStyleCnt="3" custScaleX="61095" custScaleY="26118" custLinFactNeighborX="-3558" custLinFactNeighborY="-14480">
        <dgm:presLayoutVars>
          <dgm:bulletEnabled val="1"/>
        </dgm:presLayoutVars>
      </dgm:prSet>
      <dgm:spPr/>
    </dgm:pt>
    <dgm:pt modelId="{63552E7C-25EA-4475-8FD2-B43B85BE4C04}" type="pres">
      <dgm:prSet presAssocID="{65D96B88-D789-4DF9-97E4-89073166F742}" presName="Name13" presStyleLbl="parChTrans1D2" presStyleIdx="1" presStyleCnt="3"/>
      <dgm:spPr/>
    </dgm:pt>
    <dgm:pt modelId="{0F79E771-6784-42C5-B04F-A25D483028D0}" type="pres">
      <dgm:prSet presAssocID="{EB83C013-678D-403E-B9D8-D27C862D994D}" presName="childText" presStyleLbl="bgAcc1" presStyleIdx="1" presStyleCnt="3" custScaleX="61095" custScaleY="26118" custLinFactNeighborX="-3558" custLinFactNeighborY="-34299">
        <dgm:presLayoutVars>
          <dgm:bulletEnabled val="1"/>
        </dgm:presLayoutVars>
      </dgm:prSet>
      <dgm:spPr/>
    </dgm:pt>
    <dgm:pt modelId="{04B06D94-7645-442C-9ADC-ACD423A18FA9}" type="pres">
      <dgm:prSet presAssocID="{400DD1A4-83AE-4B3A-BFD2-9479A5C5CB2A}" presName="Name13" presStyleLbl="parChTrans1D2" presStyleIdx="2" presStyleCnt="3"/>
      <dgm:spPr/>
    </dgm:pt>
    <dgm:pt modelId="{A4DBC5FA-8F18-4246-B93F-618581C8E4B3}" type="pres">
      <dgm:prSet presAssocID="{F707B68B-69F9-41CA-8113-D4AE0C28C6DD}" presName="childText" presStyleLbl="bgAcc1" presStyleIdx="2" presStyleCnt="3" custScaleX="61095" custScaleY="26118" custLinFactNeighborX="-3558" custLinFactNeighborY="-51638">
        <dgm:presLayoutVars>
          <dgm:bulletEnabled val="1"/>
        </dgm:presLayoutVars>
      </dgm:prSet>
      <dgm:spPr/>
    </dgm:pt>
  </dgm:ptLst>
  <dgm:cxnLst>
    <dgm:cxn modelId="{0A279913-DDE3-45A4-B902-DA734EE396F4}" type="presOf" srcId="{BE2198D4-A94E-4CA4-B098-69FB47DCBAD1}" destId="{D97EF12F-8391-41CF-9965-0EBAD47CFB81}" srcOrd="0" destOrd="0" presId="urn:microsoft.com/office/officeart/2005/8/layout/hierarchy3"/>
    <dgm:cxn modelId="{B7308E16-DF2A-43C5-B7D3-4F7D56B2C1C5}" type="presOf" srcId="{65D96B88-D789-4DF9-97E4-89073166F742}" destId="{63552E7C-25EA-4475-8FD2-B43B85BE4C04}" srcOrd="0" destOrd="0" presId="urn:microsoft.com/office/officeart/2005/8/layout/hierarchy3"/>
    <dgm:cxn modelId="{A1BB8147-3123-484C-A609-3D56C97921FD}" type="presOf" srcId="{F707B68B-69F9-41CA-8113-D4AE0C28C6DD}" destId="{A4DBC5FA-8F18-4246-B93F-618581C8E4B3}" srcOrd="0" destOrd="0" presId="urn:microsoft.com/office/officeart/2005/8/layout/hierarchy3"/>
    <dgm:cxn modelId="{C34FF378-291A-4EA1-B3DA-3F8A4F37557C}" type="presOf" srcId="{D75A03C1-3368-460B-8E19-38FCB0FAACC5}" destId="{99577F19-90C4-4B7D-8554-B434BB92302B}" srcOrd="1" destOrd="0" presId="urn:microsoft.com/office/officeart/2005/8/layout/hierarchy3"/>
    <dgm:cxn modelId="{D965AA59-6FCF-4266-BC09-15FE083AB132}" type="presOf" srcId="{86087743-CA15-4DAB-89C9-CE606D78B738}" destId="{E216B0C8-D31A-4ED8-A6F7-3F287DDC8060}" srcOrd="0" destOrd="0" presId="urn:microsoft.com/office/officeart/2005/8/layout/hierarchy3"/>
    <dgm:cxn modelId="{CB1C7BAB-A509-4D04-A19B-FB7F8AC1166D}" srcId="{D75A03C1-3368-460B-8E19-38FCB0FAACC5}" destId="{EB83C013-678D-403E-B9D8-D27C862D994D}" srcOrd="1" destOrd="0" parTransId="{65D96B88-D789-4DF9-97E4-89073166F742}" sibTransId="{BD6FB802-F53B-4130-935D-1A7D7D577C04}"/>
    <dgm:cxn modelId="{0899DFB5-0D06-488E-803A-8ACD915F80C3}" type="presOf" srcId="{EB83C013-678D-403E-B9D8-D27C862D994D}" destId="{0F79E771-6784-42C5-B04F-A25D483028D0}" srcOrd="0" destOrd="0" presId="urn:microsoft.com/office/officeart/2005/8/layout/hierarchy3"/>
    <dgm:cxn modelId="{6141CBB9-34C8-4D4C-97A1-9313F57D60D0}" type="presOf" srcId="{38AA48DF-240F-4B6B-BA05-AC2095920486}" destId="{9B4479FA-51B2-4C30-AA8C-4CD876FE91FD}" srcOrd="0" destOrd="0" presId="urn:microsoft.com/office/officeart/2005/8/layout/hierarchy3"/>
    <dgm:cxn modelId="{F28BB8C1-07E5-4E1F-AD42-435989289DE4}" srcId="{D75A03C1-3368-460B-8E19-38FCB0FAACC5}" destId="{F707B68B-69F9-41CA-8113-D4AE0C28C6DD}" srcOrd="2" destOrd="0" parTransId="{400DD1A4-83AE-4B3A-BFD2-9479A5C5CB2A}" sibTransId="{21401F0E-A466-426F-8FB0-2BB79258D6F8}"/>
    <dgm:cxn modelId="{13E987CF-9833-4996-8B94-0737B58160D2}" type="presOf" srcId="{400DD1A4-83AE-4B3A-BFD2-9479A5C5CB2A}" destId="{04B06D94-7645-442C-9ADC-ACD423A18FA9}" srcOrd="0" destOrd="0" presId="urn:microsoft.com/office/officeart/2005/8/layout/hierarchy3"/>
    <dgm:cxn modelId="{AB7A37DE-770D-4AA0-915C-8D8310418D46}" srcId="{D75A03C1-3368-460B-8E19-38FCB0FAACC5}" destId="{BE2198D4-A94E-4CA4-B098-69FB47DCBAD1}" srcOrd="0" destOrd="0" parTransId="{38AA48DF-240F-4B6B-BA05-AC2095920486}" sibTransId="{3742E750-9511-4FB8-A049-CD5D7576ADF6}"/>
    <dgm:cxn modelId="{F1A35DE9-E752-48A4-8567-B2C9A7D8E1C3}" type="presOf" srcId="{D75A03C1-3368-460B-8E19-38FCB0FAACC5}" destId="{615839A4-783C-4F01-8A7F-EBFA8608728D}" srcOrd="0" destOrd="0" presId="urn:microsoft.com/office/officeart/2005/8/layout/hierarchy3"/>
    <dgm:cxn modelId="{12E81CF1-BD54-4F1A-8D33-8FCDE4C5B7D0}" srcId="{86087743-CA15-4DAB-89C9-CE606D78B738}" destId="{D75A03C1-3368-460B-8E19-38FCB0FAACC5}" srcOrd="0" destOrd="0" parTransId="{E0873D20-F9AC-4E4B-A4F0-65D5E7FFF8E3}" sibTransId="{BF87B5E3-F661-4162-9906-12E9FAC82B02}"/>
    <dgm:cxn modelId="{E70D742E-2E90-4922-A915-F5B8A4D9A3B9}" type="presParOf" srcId="{E216B0C8-D31A-4ED8-A6F7-3F287DDC8060}" destId="{3A5ADFF3-72E1-4682-8CB4-6E57AE7BA5F4}" srcOrd="0" destOrd="0" presId="urn:microsoft.com/office/officeart/2005/8/layout/hierarchy3"/>
    <dgm:cxn modelId="{E40AB1D2-5C4B-4E17-8EEF-0C4B48E98474}" type="presParOf" srcId="{3A5ADFF3-72E1-4682-8CB4-6E57AE7BA5F4}" destId="{FB5C7F3E-A4E5-48F9-BE77-F91CCBF7148F}" srcOrd="0" destOrd="0" presId="urn:microsoft.com/office/officeart/2005/8/layout/hierarchy3"/>
    <dgm:cxn modelId="{0C6DFD39-4215-4CF7-B5AC-46D280D776D2}" type="presParOf" srcId="{FB5C7F3E-A4E5-48F9-BE77-F91CCBF7148F}" destId="{615839A4-783C-4F01-8A7F-EBFA8608728D}" srcOrd="0" destOrd="0" presId="urn:microsoft.com/office/officeart/2005/8/layout/hierarchy3"/>
    <dgm:cxn modelId="{EF059BE5-9D45-42C6-9EA4-28DB2B950622}" type="presParOf" srcId="{FB5C7F3E-A4E5-48F9-BE77-F91CCBF7148F}" destId="{99577F19-90C4-4B7D-8554-B434BB92302B}" srcOrd="1" destOrd="0" presId="urn:microsoft.com/office/officeart/2005/8/layout/hierarchy3"/>
    <dgm:cxn modelId="{5EE0AD75-0989-4AB9-A54D-0A5792202968}" type="presParOf" srcId="{3A5ADFF3-72E1-4682-8CB4-6E57AE7BA5F4}" destId="{B43ABA6B-579D-4B58-8AA7-636115E851EC}" srcOrd="1" destOrd="0" presId="urn:microsoft.com/office/officeart/2005/8/layout/hierarchy3"/>
    <dgm:cxn modelId="{33C077A5-C4B8-4A6A-A6B3-5D95E8CCEB8B}" type="presParOf" srcId="{B43ABA6B-579D-4B58-8AA7-636115E851EC}" destId="{9B4479FA-51B2-4C30-AA8C-4CD876FE91FD}" srcOrd="0" destOrd="0" presId="urn:microsoft.com/office/officeart/2005/8/layout/hierarchy3"/>
    <dgm:cxn modelId="{9D7B9790-9BF4-4C24-945E-F5CDAB826A49}" type="presParOf" srcId="{B43ABA6B-579D-4B58-8AA7-636115E851EC}" destId="{D97EF12F-8391-41CF-9965-0EBAD47CFB81}" srcOrd="1" destOrd="0" presId="urn:microsoft.com/office/officeart/2005/8/layout/hierarchy3"/>
    <dgm:cxn modelId="{779F5562-6F71-4C24-A1F5-7676F367D83A}" type="presParOf" srcId="{B43ABA6B-579D-4B58-8AA7-636115E851EC}" destId="{63552E7C-25EA-4475-8FD2-B43B85BE4C04}" srcOrd="2" destOrd="0" presId="urn:microsoft.com/office/officeart/2005/8/layout/hierarchy3"/>
    <dgm:cxn modelId="{D1A52602-602C-47E6-B11C-1289EA1F5AEE}" type="presParOf" srcId="{B43ABA6B-579D-4B58-8AA7-636115E851EC}" destId="{0F79E771-6784-42C5-B04F-A25D483028D0}" srcOrd="3" destOrd="0" presId="urn:microsoft.com/office/officeart/2005/8/layout/hierarchy3"/>
    <dgm:cxn modelId="{BBDDAF36-5E48-4C26-8A09-922F8A764AD5}" type="presParOf" srcId="{B43ABA6B-579D-4B58-8AA7-636115E851EC}" destId="{04B06D94-7645-442C-9ADC-ACD423A18FA9}" srcOrd="4" destOrd="0" presId="urn:microsoft.com/office/officeart/2005/8/layout/hierarchy3"/>
    <dgm:cxn modelId="{6EE3EDF9-02C0-464C-B56D-1D52E6B3CA57}" type="presParOf" srcId="{B43ABA6B-579D-4B58-8AA7-636115E851EC}" destId="{A4DBC5FA-8F18-4246-B93F-618581C8E4B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87743-CA15-4DAB-89C9-CE606D78B7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A03C1-3368-460B-8E19-38FCB0FAACC5}">
      <dgm:prSet phldrT="[Text]"/>
      <dgm:spPr/>
      <dgm:t>
        <a:bodyPr/>
        <a:lstStyle/>
        <a:p>
          <a:r>
            <a:rPr lang="en-US" dirty="0"/>
            <a:t>X-ray pictures (Original)</a:t>
          </a:r>
        </a:p>
      </dgm:t>
    </dgm:pt>
    <dgm:pt modelId="{E0873D20-F9AC-4E4B-A4F0-65D5E7FFF8E3}" type="parTrans" cxnId="{12E81CF1-BD54-4F1A-8D33-8FCDE4C5B7D0}">
      <dgm:prSet/>
      <dgm:spPr/>
      <dgm:t>
        <a:bodyPr/>
        <a:lstStyle/>
        <a:p>
          <a:endParaRPr lang="en-US"/>
        </a:p>
      </dgm:t>
    </dgm:pt>
    <dgm:pt modelId="{BF87B5E3-F661-4162-9906-12E9FAC82B02}" type="sibTrans" cxnId="{12E81CF1-BD54-4F1A-8D33-8FCDE4C5B7D0}">
      <dgm:prSet/>
      <dgm:spPr/>
      <dgm:t>
        <a:bodyPr/>
        <a:lstStyle/>
        <a:p>
          <a:endParaRPr lang="en-US"/>
        </a:p>
      </dgm:t>
    </dgm:pt>
    <dgm:pt modelId="{BE2198D4-A94E-4CA4-B098-69FB47DCBAD1}">
      <dgm:prSet phldrT="[Text]"/>
      <dgm:spPr/>
      <dgm:t>
        <a:bodyPr/>
        <a:lstStyle/>
        <a:p>
          <a:r>
            <a:rPr lang="en-US" dirty="0"/>
            <a:t>Normal</a:t>
          </a:r>
        </a:p>
      </dgm:t>
    </dgm:pt>
    <dgm:pt modelId="{38AA48DF-240F-4B6B-BA05-AC2095920486}" type="parTrans" cxnId="{AB7A37DE-770D-4AA0-915C-8D8310418D46}">
      <dgm:prSet/>
      <dgm:spPr/>
      <dgm:t>
        <a:bodyPr/>
        <a:lstStyle/>
        <a:p>
          <a:endParaRPr lang="en-US"/>
        </a:p>
      </dgm:t>
    </dgm:pt>
    <dgm:pt modelId="{3742E750-9511-4FB8-A049-CD5D7576ADF6}" type="sibTrans" cxnId="{AB7A37DE-770D-4AA0-915C-8D8310418D46}">
      <dgm:prSet/>
      <dgm:spPr/>
      <dgm:t>
        <a:bodyPr/>
        <a:lstStyle/>
        <a:p>
          <a:endParaRPr lang="en-US"/>
        </a:p>
      </dgm:t>
    </dgm:pt>
    <dgm:pt modelId="{EB83C013-678D-403E-B9D8-D27C862D994D}">
      <dgm:prSet phldrT="[Text]"/>
      <dgm:spPr/>
      <dgm:t>
        <a:bodyPr/>
        <a:lstStyle/>
        <a:p>
          <a:r>
            <a:rPr lang="en-US" dirty="0"/>
            <a:t>Pneumonia</a:t>
          </a:r>
        </a:p>
      </dgm:t>
    </dgm:pt>
    <dgm:pt modelId="{65D96B88-D789-4DF9-97E4-89073166F742}" type="parTrans" cxnId="{CB1C7BAB-A509-4D04-A19B-FB7F8AC1166D}">
      <dgm:prSet/>
      <dgm:spPr/>
      <dgm:t>
        <a:bodyPr/>
        <a:lstStyle/>
        <a:p>
          <a:endParaRPr lang="en-US"/>
        </a:p>
      </dgm:t>
    </dgm:pt>
    <dgm:pt modelId="{BD6FB802-F53B-4130-935D-1A7D7D577C04}" type="sibTrans" cxnId="{CB1C7BAB-A509-4D04-A19B-FB7F8AC1166D}">
      <dgm:prSet/>
      <dgm:spPr/>
      <dgm:t>
        <a:bodyPr/>
        <a:lstStyle/>
        <a:p>
          <a:endParaRPr lang="en-US"/>
        </a:p>
      </dgm:t>
    </dgm:pt>
    <dgm:pt modelId="{E216B0C8-D31A-4ED8-A6F7-3F287DDC8060}" type="pres">
      <dgm:prSet presAssocID="{86087743-CA15-4DAB-89C9-CE606D78B7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5ADFF3-72E1-4682-8CB4-6E57AE7BA5F4}" type="pres">
      <dgm:prSet presAssocID="{D75A03C1-3368-460B-8E19-38FCB0FAACC5}" presName="root" presStyleCnt="0"/>
      <dgm:spPr/>
    </dgm:pt>
    <dgm:pt modelId="{FB5C7F3E-A4E5-48F9-BE77-F91CCBF7148F}" type="pres">
      <dgm:prSet presAssocID="{D75A03C1-3368-460B-8E19-38FCB0FAACC5}" presName="rootComposite" presStyleCnt="0"/>
      <dgm:spPr/>
    </dgm:pt>
    <dgm:pt modelId="{615839A4-783C-4F01-8A7F-EBFA8608728D}" type="pres">
      <dgm:prSet presAssocID="{D75A03C1-3368-460B-8E19-38FCB0FAACC5}" presName="rootText" presStyleLbl="node1" presStyleIdx="0" presStyleCnt="1" custScaleX="96180" custScaleY="26458" custLinFactNeighborX="-14646" custLinFactNeighborY="-18906"/>
      <dgm:spPr/>
    </dgm:pt>
    <dgm:pt modelId="{99577F19-90C4-4B7D-8554-B434BB92302B}" type="pres">
      <dgm:prSet presAssocID="{D75A03C1-3368-460B-8E19-38FCB0FAACC5}" presName="rootConnector" presStyleLbl="node1" presStyleIdx="0" presStyleCnt="1"/>
      <dgm:spPr/>
    </dgm:pt>
    <dgm:pt modelId="{B43ABA6B-579D-4B58-8AA7-636115E851EC}" type="pres">
      <dgm:prSet presAssocID="{D75A03C1-3368-460B-8E19-38FCB0FAACC5}" presName="childShape" presStyleCnt="0"/>
      <dgm:spPr/>
    </dgm:pt>
    <dgm:pt modelId="{9B4479FA-51B2-4C30-AA8C-4CD876FE91FD}" type="pres">
      <dgm:prSet presAssocID="{38AA48DF-240F-4B6B-BA05-AC2095920486}" presName="Name13" presStyleLbl="parChTrans1D2" presStyleIdx="0" presStyleCnt="2"/>
      <dgm:spPr/>
    </dgm:pt>
    <dgm:pt modelId="{D97EF12F-8391-41CF-9965-0EBAD47CFB81}" type="pres">
      <dgm:prSet presAssocID="{BE2198D4-A94E-4CA4-B098-69FB47DCBAD1}" presName="childText" presStyleLbl="bgAcc1" presStyleIdx="0" presStyleCnt="2" custScaleX="61095" custScaleY="26118" custLinFactNeighborX="-3558" custLinFactNeighborY="-14480">
        <dgm:presLayoutVars>
          <dgm:bulletEnabled val="1"/>
        </dgm:presLayoutVars>
      </dgm:prSet>
      <dgm:spPr/>
    </dgm:pt>
    <dgm:pt modelId="{63552E7C-25EA-4475-8FD2-B43B85BE4C04}" type="pres">
      <dgm:prSet presAssocID="{65D96B88-D789-4DF9-97E4-89073166F742}" presName="Name13" presStyleLbl="parChTrans1D2" presStyleIdx="1" presStyleCnt="2"/>
      <dgm:spPr/>
    </dgm:pt>
    <dgm:pt modelId="{0F79E771-6784-42C5-B04F-A25D483028D0}" type="pres">
      <dgm:prSet presAssocID="{EB83C013-678D-403E-B9D8-D27C862D994D}" presName="childText" presStyleLbl="bgAcc1" presStyleIdx="1" presStyleCnt="2" custScaleX="61095" custScaleY="26118" custLinFactNeighborX="-3558" custLinFactNeighborY="-34299">
        <dgm:presLayoutVars>
          <dgm:bulletEnabled val="1"/>
        </dgm:presLayoutVars>
      </dgm:prSet>
      <dgm:spPr/>
    </dgm:pt>
  </dgm:ptLst>
  <dgm:cxnLst>
    <dgm:cxn modelId="{0A279913-DDE3-45A4-B902-DA734EE396F4}" type="presOf" srcId="{BE2198D4-A94E-4CA4-B098-69FB47DCBAD1}" destId="{D97EF12F-8391-41CF-9965-0EBAD47CFB81}" srcOrd="0" destOrd="0" presId="urn:microsoft.com/office/officeart/2005/8/layout/hierarchy3"/>
    <dgm:cxn modelId="{B7308E16-DF2A-43C5-B7D3-4F7D56B2C1C5}" type="presOf" srcId="{65D96B88-D789-4DF9-97E4-89073166F742}" destId="{63552E7C-25EA-4475-8FD2-B43B85BE4C04}" srcOrd="0" destOrd="0" presId="urn:microsoft.com/office/officeart/2005/8/layout/hierarchy3"/>
    <dgm:cxn modelId="{C34FF378-291A-4EA1-B3DA-3F8A4F37557C}" type="presOf" srcId="{D75A03C1-3368-460B-8E19-38FCB0FAACC5}" destId="{99577F19-90C4-4B7D-8554-B434BB92302B}" srcOrd="1" destOrd="0" presId="urn:microsoft.com/office/officeart/2005/8/layout/hierarchy3"/>
    <dgm:cxn modelId="{D965AA59-6FCF-4266-BC09-15FE083AB132}" type="presOf" srcId="{86087743-CA15-4DAB-89C9-CE606D78B738}" destId="{E216B0C8-D31A-4ED8-A6F7-3F287DDC8060}" srcOrd="0" destOrd="0" presId="urn:microsoft.com/office/officeart/2005/8/layout/hierarchy3"/>
    <dgm:cxn modelId="{CB1C7BAB-A509-4D04-A19B-FB7F8AC1166D}" srcId="{D75A03C1-3368-460B-8E19-38FCB0FAACC5}" destId="{EB83C013-678D-403E-B9D8-D27C862D994D}" srcOrd="1" destOrd="0" parTransId="{65D96B88-D789-4DF9-97E4-89073166F742}" sibTransId="{BD6FB802-F53B-4130-935D-1A7D7D577C04}"/>
    <dgm:cxn modelId="{0899DFB5-0D06-488E-803A-8ACD915F80C3}" type="presOf" srcId="{EB83C013-678D-403E-B9D8-D27C862D994D}" destId="{0F79E771-6784-42C5-B04F-A25D483028D0}" srcOrd="0" destOrd="0" presId="urn:microsoft.com/office/officeart/2005/8/layout/hierarchy3"/>
    <dgm:cxn modelId="{6141CBB9-34C8-4D4C-97A1-9313F57D60D0}" type="presOf" srcId="{38AA48DF-240F-4B6B-BA05-AC2095920486}" destId="{9B4479FA-51B2-4C30-AA8C-4CD876FE91FD}" srcOrd="0" destOrd="0" presId="urn:microsoft.com/office/officeart/2005/8/layout/hierarchy3"/>
    <dgm:cxn modelId="{AB7A37DE-770D-4AA0-915C-8D8310418D46}" srcId="{D75A03C1-3368-460B-8E19-38FCB0FAACC5}" destId="{BE2198D4-A94E-4CA4-B098-69FB47DCBAD1}" srcOrd="0" destOrd="0" parTransId="{38AA48DF-240F-4B6B-BA05-AC2095920486}" sibTransId="{3742E750-9511-4FB8-A049-CD5D7576ADF6}"/>
    <dgm:cxn modelId="{F1A35DE9-E752-48A4-8567-B2C9A7D8E1C3}" type="presOf" srcId="{D75A03C1-3368-460B-8E19-38FCB0FAACC5}" destId="{615839A4-783C-4F01-8A7F-EBFA8608728D}" srcOrd="0" destOrd="0" presId="urn:microsoft.com/office/officeart/2005/8/layout/hierarchy3"/>
    <dgm:cxn modelId="{12E81CF1-BD54-4F1A-8D33-8FCDE4C5B7D0}" srcId="{86087743-CA15-4DAB-89C9-CE606D78B738}" destId="{D75A03C1-3368-460B-8E19-38FCB0FAACC5}" srcOrd="0" destOrd="0" parTransId="{E0873D20-F9AC-4E4B-A4F0-65D5E7FFF8E3}" sibTransId="{BF87B5E3-F661-4162-9906-12E9FAC82B02}"/>
    <dgm:cxn modelId="{E70D742E-2E90-4922-A915-F5B8A4D9A3B9}" type="presParOf" srcId="{E216B0C8-D31A-4ED8-A6F7-3F287DDC8060}" destId="{3A5ADFF3-72E1-4682-8CB4-6E57AE7BA5F4}" srcOrd="0" destOrd="0" presId="urn:microsoft.com/office/officeart/2005/8/layout/hierarchy3"/>
    <dgm:cxn modelId="{E40AB1D2-5C4B-4E17-8EEF-0C4B48E98474}" type="presParOf" srcId="{3A5ADFF3-72E1-4682-8CB4-6E57AE7BA5F4}" destId="{FB5C7F3E-A4E5-48F9-BE77-F91CCBF7148F}" srcOrd="0" destOrd="0" presId="urn:microsoft.com/office/officeart/2005/8/layout/hierarchy3"/>
    <dgm:cxn modelId="{0C6DFD39-4215-4CF7-B5AC-46D280D776D2}" type="presParOf" srcId="{FB5C7F3E-A4E5-48F9-BE77-F91CCBF7148F}" destId="{615839A4-783C-4F01-8A7F-EBFA8608728D}" srcOrd="0" destOrd="0" presId="urn:microsoft.com/office/officeart/2005/8/layout/hierarchy3"/>
    <dgm:cxn modelId="{EF059BE5-9D45-42C6-9EA4-28DB2B950622}" type="presParOf" srcId="{FB5C7F3E-A4E5-48F9-BE77-F91CCBF7148F}" destId="{99577F19-90C4-4B7D-8554-B434BB92302B}" srcOrd="1" destOrd="0" presId="urn:microsoft.com/office/officeart/2005/8/layout/hierarchy3"/>
    <dgm:cxn modelId="{5EE0AD75-0989-4AB9-A54D-0A5792202968}" type="presParOf" srcId="{3A5ADFF3-72E1-4682-8CB4-6E57AE7BA5F4}" destId="{B43ABA6B-579D-4B58-8AA7-636115E851EC}" srcOrd="1" destOrd="0" presId="urn:microsoft.com/office/officeart/2005/8/layout/hierarchy3"/>
    <dgm:cxn modelId="{33C077A5-C4B8-4A6A-A6B3-5D95E8CCEB8B}" type="presParOf" srcId="{B43ABA6B-579D-4B58-8AA7-636115E851EC}" destId="{9B4479FA-51B2-4C30-AA8C-4CD876FE91FD}" srcOrd="0" destOrd="0" presId="urn:microsoft.com/office/officeart/2005/8/layout/hierarchy3"/>
    <dgm:cxn modelId="{9D7B9790-9BF4-4C24-945E-F5CDAB826A49}" type="presParOf" srcId="{B43ABA6B-579D-4B58-8AA7-636115E851EC}" destId="{D97EF12F-8391-41CF-9965-0EBAD47CFB81}" srcOrd="1" destOrd="0" presId="urn:microsoft.com/office/officeart/2005/8/layout/hierarchy3"/>
    <dgm:cxn modelId="{779F5562-6F71-4C24-A1F5-7676F367D83A}" type="presParOf" srcId="{B43ABA6B-579D-4B58-8AA7-636115E851EC}" destId="{63552E7C-25EA-4475-8FD2-B43B85BE4C04}" srcOrd="2" destOrd="0" presId="urn:microsoft.com/office/officeart/2005/8/layout/hierarchy3"/>
    <dgm:cxn modelId="{D1A52602-602C-47E6-B11C-1289EA1F5AEE}" type="presParOf" srcId="{B43ABA6B-579D-4B58-8AA7-636115E851EC}" destId="{0F79E771-6784-42C5-B04F-A25D483028D0}" srcOrd="3" destOrd="0" presId="urn:microsoft.com/office/officeart/2005/8/layout/hierarchy3"/>
  </dgm:cxnLst>
  <dgm:bg/>
  <dgm:whole>
    <a:ln w="571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839A4-783C-4F01-8A7F-EBFA8608728D}">
      <dsp:nvSpPr>
        <dsp:cNvPr id="0" name=""/>
        <dsp:cNvSpPr/>
      </dsp:nvSpPr>
      <dsp:spPr>
        <a:xfrm>
          <a:off x="0" y="0"/>
          <a:ext cx="3720031" cy="60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X-ray pictures (Restructured)</a:t>
          </a:r>
        </a:p>
      </dsp:txBody>
      <dsp:txXfrm>
        <a:off x="17746" y="17746"/>
        <a:ext cx="3684539" cy="570416"/>
      </dsp:txXfrm>
    </dsp:sp>
    <dsp:sp modelId="{9B4479FA-51B2-4C30-AA8C-4CD876FE91FD}">
      <dsp:nvSpPr>
        <dsp:cNvPr id="0" name=""/>
        <dsp:cNvSpPr/>
      </dsp:nvSpPr>
      <dsp:spPr>
        <a:xfrm>
          <a:off x="372003" y="605908"/>
          <a:ext cx="513291" cy="4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111"/>
              </a:lnTo>
              <a:lnTo>
                <a:pt x="513291" y="455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EF12F-8391-41CF-9965-0EBAD47CFB81}">
      <dsp:nvSpPr>
        <dsp:cNvPr id="0" name=""/>
        <dsp:cNvSpPr/>
      </dsp:nvSpPr>
      <dsp:spPr>
        <a:xfrm>
          <a:off x="885294" y="809300"/>
          <a:ext cx="1884225" cy="5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Normal</a:t>
          </a:r>
        </a:p>
      </dsp:txBody>
      <dsp:txXfrm>
        <a:off x="900039" y="824045"/>
        <a:ext cx="1854735" cy="473949"/>
      </dsp:txXfrm>
    </dsp:sp>
    <dsp:sp modelId="{63552E7C-25EA-4475-8FD2-B43B85BE4C04}">
      <dsp:nvSpPr>
        <dsp:cNvPr id="0" name=""/>
        <dsp:cNvSpPr/>
      </dsp:nvSpPr>
      <dsp:spPr>
        <a:xfrm>
          <a:off x="372003" y="605908"/>
          <a:ext cx="513291" cy="105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18"/>
              </a:lnTo>
              <a:lnTo>
                <a:pt x="513291" y="1058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9E771-6784-42C5-B04F-A25D483028D0}">
      <dsp:nvSpPr>
        <dsp:cNvPr id="0" name=""/>
        <dsp:cNvSpPr/>
      </dsp:nvSpPr>
      <dsp:spPr>
        <a:xfrm>
          <a:off x="885294" y="1412606"/>
          <a:ext cx="1884225" cy="5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Bacteria </a:t>
          </a:r>
          <a:r>
            <a:rPr lang="en-US" sz="2800" kern="1200" dirty="0" err="1"/>
            <a:t>Pn</a:t>
          </a:r>
          <a:r>
            <a:rPr lang="en-US" sz="2800" kern="1200" dirty="0"/>
            <a:t> </a:t>
          </a:r>
        </a:p>
      </dsp:txBody>
      <dsp:txXfrm>
        <a:off x="900039" y="1427351"/>
        <a:ext cx="1854735" cy="473949"/>
      </dsp:txXfrm>
    </dsp:sp>
    <dsp:sp modelId="{04B06D94-7645-442C-9ADC-ACD423A18FA9}">
      <dsp:nvSpPr>
        <dsp:cNvPr id="0" name=""/>
        <dsp:cNvSpPr/>
      </dsp:nvSpPr>
      <dsp:spPr>
        <a:xfrm>
          <a:off x="372003" y="605908"/>
          <a:ext cx="513291" cy="1709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527"/>
              </a:lnTo>
              <a:lnTo>
                <a:pt x="513291" y="17095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BC5FA-8F18-4246-B93F-618581C8E4B3}">
      <dsp:nvSpPr>
        <dsp:cNvPr id="0" name=""/>
        <dsp:cNvSpPr/>
      </dsp:nvSpPr>
      <dsp:spPr>
        <a:xfrm>
          <a:off x="885294" y="2063716"/>
          <a:ext cx="1884225" cy="5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Virus </a:t>
          </a:r>
          <a:r>
            <a:rPr lang="en-US" sz="2800" kern="1200" dirty="0" err="1"/>
            <a:t>Pn</a:t>
          </a:r>
          <a:endParaRPr lang="en-US" sz="2800" kern="1200" dirty="0"/>
        </a:p>
      </dsp:txBody>
      <dsp:txXfrm>
        <a:off x="900039" y="2078461"/>
        <a:ext cx="1854735" cy="4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839A4-783C-4F01-8A7F-EBFA8608728D}">
      <dsp:nvSpPr>
        <dsp:cNvPr id="0" name=""/>
        <dsp:cNvSpPr/>
      </dsp:nvSpPr>
      <dsp:spPr>
        <a:xfrm>
          <a:off x="0" y="70983"/>
          <a:ext cx="3507084" cy="482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X-ray pictures (Original)</a:t>
          </a:r>
        </a:p>
      </dsp:txBody>
      <dsp:txXfrm>
        <a:off x="14128" y="85111"/>
        <a:ext cx="3478828" cy="454123"/>
      </dsp:txXfrm>
    </dsp:sp>
    <dsp:sp modelId="{9B4479FA-51B2-4C30-AA8C-4CD876FE91FD}">
      <dsp:nvSpPr>
        <dsp:cNvPr id="0" name=""/>
        <dsp:cNvSpPr/>
      </dsp:nvSpPr>
      <dsp:spPr>
        <a:xfrm>
          <a:off x="350708" y="553362"/>
          <a:ext cx="316563" cy="77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81"/>
              </a:lnTo>
              <a:lnTo>
                <a:pt x="316563" y="774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EF12F-8391-41CF-9965-0EBAD47CFB81}">
      <dsp:nvSpPr>
        <dsp:cNvPr id="0" name=""/>
        <dsp:cNvSpPr/>
      </dsp:nvSpPr>
      <dsp:spPr>
        <a:xfrm>
          <a:off x="667272" y="1089853"/>
          <a:ext cx="1782202" cy="47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Normal</a:t>
          </a:r>
        </a:p>
      </dsp:txBody>
      <dsp:txXfrm>
        <a:off x="681219" y="1103800"/>
        <a:ext cx="1754308" cy="448286"/>
      </dsp:txXfrm>
    </dsp:sp>
    <dsp:sp modelId="{63552E7C-25EA-4475-8FD2-B43B85BE4C04}">
      <dsp:nvSpPr>
        <dsp:cNvPr id="0" name=""/>
        <dsp:cNvSpPr/>
      </dsp:nvSpPr>
      <dsp:spPr>
        <a:xfrm>
          <a:off x="350708" y="553362"/>
          <a:ext cx="316563" cy="1345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221"/>
              </a:lnTo>
              <a:lnTo>
                <a:pt x="316563" y="13452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9E771-6784-42C5-B04F-A25D483028D0}">
      <dsp:nvSpPr>
        <dsp:cNvPr id="0" name=""/>
        <dsp:cNvSpPr/>
      </dsp:nvSpPr>
      <dsp:spPr>
        <a:xfrm>
          <a:off x="667272" y="1660493"/>
          <a:ext cx="1782202" cy="47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Pneumonia</a:t>
          </a:r>
        </a:p>
      </dsp:txBody>
      <dsp:txXfrm>
        <a:off x="681219" y="1674440"/>
        <a:ext cx="1754308" cy="44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DA16-6789-406B-82DA-93B2849E3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0080-11CF-44CD-8BBC-0A46135D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94DD-D104-4445-B47E-F6F50B18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CC53-671D-4907-8223-9173153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ADAB-46DB-4FBF-97AA-DA019E5F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EFAC-A900-471E-9720-6AB3DA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D6F66-F13D-4B69-A988-D4707FAB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D060-B4B3-47B3-A731-7C8668E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740B-DCE1-4197-93CE-2FB5BF4B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259F-B294-4C9E-9C0F-1BEF2F26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E8D0B-9EF5-46C6-9413-9A28DDA3A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F438-B09F-4951-9CC0-F651FC40E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18CD-C7A1-4BCF-85A9-849B5171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3844-4C4D-45C7-89D8-66E16406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ACAE-8BA0-4E14-82B5-A2BDFA2E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01FC-0CAB-4D66-8556-11B7CA4B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6F4B-729B-4AF2-8DE7-D45D7975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5A17-3C0B-4B26-A911-A3F58128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A8AE-E942-4965-88C2-57CC82AC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0F93-1240-4C47-88B4-274AC18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A0C3-A6F7-462F-9BB9-A310E38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3404-B800-4AD2-AFC6-C39468C2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E659-8B3A-4A11-9218-90E340AB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441A-C181-4322-A3E0-3022483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0CD4-6786-4C22-97EB-530BD11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84E6-239C-4812-813A-796972C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B91C-D039-4C08-AD80-93A841F0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CAA9-AD7F-43DC-98EF-2B523AD6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8A601-9AA1-475E-BE67-5B6ED136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236D-F0A9-4E22-B09D-DECFB8CB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F351E-50B5-47D2-9DF8-2D30CFA2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FAD0-2CFD-4033-8A96-C239087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72F5-A88F-4FA6-BD9B-4158D30D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85E3-3D5A-4C92-8DFA-D96D33EB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3F6F-B214-49A9-A48C-68C97B7CD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26CE6-CEB5-4822-8DDC-0D6925890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CA28-610E-4610-9D92-4B8BD69C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DEB0B-1C0F-4AEE-9B50-C88C21EF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D7C1B-DE89-458B-936C-C0A0A92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6BE8-A30F-49A3-BDF0-BC7E3E02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2165F-5CB2-4514-9E38-31B547F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7C27A-6AA6-4A9B-9C51-A591937D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32BCC-D02E-49CD-B6E4-2495877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253B9-6C6F-47D5-8047-E52AB19B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7415-5B40-4329-A882-700C5020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BD79-B2BF-496F-B489-837571B8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64D4-BCBC-46EA-9211-FB76779C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50B6-CFB0-4F01-8C50-B8BE1611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D3A93-903B-46B7-B147-4742C91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A386-4928-4EC6-B2A3-8B444EE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6842-663E-4215-B606-BDA82FE3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68BD-ED4E-44AC-A1EC-06029A8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FB03-08E8-491F-BA99-024249C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D2D83-C754-438D-A7EB-677F6D22D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1EC5-2872-47E7-A95E-A918E196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E199-F9CC-4B7D-9C12-F79ECF42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C2280-CD9E-471B-9A5C-3DB563D6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AD77-F0BD-4611-9B0C-1ECCBB1E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882A9-6F9F-4194-99D3-A3B51939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5C775-335F-439B-8E20-71429CFF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7FED-1CCC-4EFA-9E81-AC2E5726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696-F49D-4ED4-965E-3E0082EA1B2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BC8B-6937-4E71-8E65-769763E4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7D31-486C-4690-9368-9A1364BC0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DF67-670D-4899-989F-1C86599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462-305B-4785-B942-920B3CEF2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PNEUMONIA DETECTION WITH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AD4F1-9872-4841-96A4-21A29D38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408" y="6436678"/>
            <a:ext cx="5664591" cy="421322"/>
          </a:xfrm>
        </p:spPr>
        <p:txBody>
          <a:bodyPr/>
          <a:lstStyle/>
          <a:p>
            <a:r>
              <a:rPr lang="en-US" dirty="0" err="1"/>
              <a:t>Mounica</a:t>
            </a:r>
            <a:r>
              <a:rPr lang="en-US" dirty="0"/>
              <a:t> P., </a:t>
            </a:r>
            <a:r>
              <a:rPr lang="en-US" dirty="0" err="1"/>
              <a:t>Amro</a:t>
            </a:r>
            <a:r>
              <a:rPr lang="en-US" dirty="0"/>
              <a:t> E., Michael A., Petros P.</a:t>
            </a:r>
          </a:p>
        </p:txBody>
      </p:sp>
    </p:spTree>
    <p:extLst>
      <p:ext uri="{BB962C8B-B14F-4D97-AF65-F5344CB8AC3E}">
        <p14:creationId xmlns:p14="http://schemas.microsoft.com/office/powerpoint/2010/main" val="184726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9197C-2C01-4170-83A2-CB28765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53" y="4471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27FF0-B274-46E0-94DF-8DCF27B9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6" y="1825626"/>
            <a:ext cx="11336784" cy="13255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Pneumonia is one of the most common causes of death among children </a:t>
            </a:r>
          </a:p>
          <a:p>
            <a:r>
              <a:rPr lang="en-US" dirty="0">
                <a:solidFill>
                  <a:schemeClr val="bg1"/>
                </a:solidFill>
              </a:rPr>
              <a:t>Deaths from pneumonia happen due to delays in diagnosing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9115239-0180-4719-AE20-405247E28356}"/>
              </a:ext>
            </a:extLst>
          </p:cNvPr>
          <p:cNvSpPr txBox="1">
            <a:spLocks/>
          </p:cNvSpPr>
          <p:nvPr/>
        </p:nvSpPr>
        <p:spPr>
          <a:xfrm>
            <a:off x="835853" y="3134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https://i.imgur.com/jZqpV51.png">
            <a:extLst>
              <a:ext uri="{FF2B5EF4-FFF2-40B4-BE49-F238E27FC236}">
                <a16:creationId xmlns:a16="http://schemas.microsoft.com/office/drawing/2014/main" id="{EEEFB61C-FE1F-4692-8299-00C173B2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06" y="3277145"/>
            <a:ext cx="8491988" cy="27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0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9197C-2C01-4170-83A2-CB28765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53" y="650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27FF0-B274-46E0-94DF-8DCF27B9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53" y="1150791"/>
            <a:ext cx="10515600" cy="26340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5863 Images from Kaggle split in training, test and validation datasets</a:t>
            </a:r>
          </a:p>
          <a:p>
            <a:r>
              <a:rPr lang="en-US" dirty="0">
                <a:solidFill>
                  <a:schemeClr val="bg1"/>
                </a:solidFill>
              </a:rPr>
              <a:t>1 Gb of image data</a:t>
            </a:r>
          </a:p>
          <a:p>
            <a:r>
              <a:rPr lang="en-US" dirty="0">
                <a:solidFill>
                  <a:schemeClr val="bg1"/>
                </a:solidFill>
              </a:rPr>
              <a:t>Grouped into 2 categories [Normal, Pneumonia] </a:t>
            </a:r>
          </a:p>
          <a:p>
            <a:r>
              <a:rPr lang="en-US" dirty="0">
                <a:solidFill>
                  <a:schemeClr val="bg1"/>
                </a:solidFill>
              </a:rPr>
              <a:t>Regrouped in 3 categories [Normal, Virus, Bacteria]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9115239-0180-4719-AE20-405247E28356}"/>
              </a:ext>
            </a:extLst>
          </p:cNvPr>
          <p:cNvSpPr txBox="1">
            <a:spLocks/>
          </p:cNvSpPr>
          <p:nvPr/>
        </p:nvSpPr>
        <p:spPr>
          <a:xfrm>
            <a:off x="835853" y="3134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0F54131-F07A-4C1C-8D69-0B833BB6B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918975"/>
              </p:ext>
            </p:extLst>
          </p:nvPr>
        </p:nvGraphicFramePr>
        <p:xfrm>
          <a:off x="7252675" y="3627097"/>
          <a:ext cx="4222072" cy="356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FBAB473-1EED-4353-9AFE-414FA4A59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327259"/>
              </p:ext>
            </p:extLst>
          </p:nvPr>
        </p:nvGraphicFramePr>
        <p:xfrm>
          <a:off x="1990944" y="3615259"/>
          <a:ext cx="3646376" cy="317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552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9197C-2C01-4170-83A2-CB28765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27FF0-B274-46E0-94DF-8DCF27B9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4775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Investigate ML algorithms for Image Classification and select the most appropriate 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INCEPTION-RESNET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INCEPTION-V3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VGG19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XCEPTION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Explore existing public datasets with labeled X-Ray pictures for training and validation</a:t>
            </a:r>
          </a:p>
          <a:p>
            <a:r>
              <a:rPr lang="en-US" dirty="0">
                <a:solidFill>
                  <a:schemeClr val="bg1"/>
                </a:solidFill>
              </a:rPr>
              <a:t>Create a functional application that can categorize </a:t>
            </a:r>
            <a:r>
              <a:rPr lang="en-US" dirty="0" err="1">
                <a:solidFill>
                  <a:schemeClr val="bg1"/>
                </a:solidFill>
              </a:rPr>
              <a:t>Xrays</a:t>
            </a:r>
            <a:r>
              <a:rPr lang="en-US" dirty="0">
                <a:solidFill>
                  <a:schemeClr val="bg1"/>
                </a:solidFill>
              </a:rPr>
              <a:t> for  Pneumonia and Non Pneumonia conditions</a:t>
            </a:r>
          </a:p>
          <a:p>
            <a:r>
              <a:rPr lang="en-US" dirty="0">
                <a:solidFill>
                  <a:schemeClr val="bg1"/>
                </a:solidFill>
              </a:rPr>
              <a:t>If possible model to specify type of pneumonia (Virus vs Bacteria)</a:t>
            </a:r>
          </a:p>
        </p:txBody>
      </p:sp>
    </p:spTree>
    <p:extLst>
      <p:ext uri="{BB962C8B-B14F-4D97-AF65-F5344CB8AC3E}">
        <p14:creationId xmlns:p14="http://schemas.microsoft.com/office/powerpoint/2010/main" val="17583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9197C-2C01-4170-83A2-CB28765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Tools/Library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27FF0-B274-46E0-94DF-8DCF27B9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4775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Tenserflow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Scikit</a:t>
            </a:r>
            <a:r>
              <a:rPr lang="en-US" dirty="0">
                <a:solidFill>
                  <a:schemeClr val="bg1"/>
                </a:solidFill>
              </a:rPr>
              <a:t> - learn</a:t>
            </a:r>
          </a:p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>
                <a:solidFill>
                  <a:schemeClr val="bg1"/>
                </a:solidFill>
              </a:rPr>
              <a:t>HTML, CSS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4535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F07B6-40F0-4F7A-9AB0-60C8C14B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Accuracy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5A49-446A-4963-A380-6E513B37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452829"/>
            <a:ext cx="3382310" cy="3773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Best Model: VGG19 (0.846)</a:t>
            </a:r>
          </a:p>
          <a:p>
            <a:r>
              <a:rPr lang="en-US" sz="2000" dirty="0">
                <a:solidFill>
                  <a:schemeClr val="bg1"/>
                </a:solidFill>
              </a:rPr>
              <a:t>2 stage categorization [Pneumonia, Normal] has higher Accuracy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3 stage categorization [Normal, Bacteria, Virus] has low accuracy and is discarded</a:t>
            </a:r>
          </a:p>
        </p:txBody>
      </p:sp>
      <p:pic>
        <p:nvPicPr>
          <p:cNvPr id="18" name="slide2">
            <a:extLst>
              <a:ext uri="{FF2B5EF4-FFF2-40B4-BE49-F238E27FC236}">
                <a16:creationId xmlns:a16="http://schemas.microsoft.com/office/drawing/2014/main" id="{638E18A6-F6F3-4C6E-89F1-8A2A35684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45" y="417362"/>
            <a:ext cx="7522756" cy="60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F07B6-40F0-4F7A-9AB0-60C8C14B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training with an unbiased dataset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5A49-446A-4963-A380-6E513B37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452829"/>
            <a:ext cx="3382310" cy="3773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Imbalance between training datasets [3x more Pneumonia Data]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Remove extra Pneumonia Data in order to achieve a 1:1 ratio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Insignificant change between the 2 datasets.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Proceeded with balanced dataset</a:t>
            </a:r>
          </a:p>
        </p:txBody>
      </p:sp>
      <p:pic>
        <p:nvPicPr>
          <p:cNvPr id="6" name="slide3">
            <a:extLst>
              <a:ext uri="{FF2B5EF4-FFF2-40B4-BE49-F238E27FC236}">
                <a16:creationId xmlns:a16="http://schemas.microsoft.com/office/drawing/2014/main" id="{8B163ACC-AA48-4480-BA36-9F3E2BD2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74" y="1158849"/>
            <a:ext cx="7535826" cy="46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1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PNEUMONIA DETECTION WITH CNN</vt:lpstr>
      <vt:lpstr>Motivation</vt:lpstr>
      <vt:lpstr>Dataset</vt:lpstr>
      <vt:lpstr>Scope</vt:lpstr>
      <vt:lpstr>Tools/Library Used</vt:lpstr>
      <vt:lpstr>Model Accuracy Results</vt:lpstr>
      <vt:lpstr>Model training with an unbiased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WITH CNN</dc:title>
  <dc:creator>Paterakis, Petros</dc:creator>
  <cp:lastModifiedBy>Amro_Elhag</cp:lastModifiedBy>
  <cp:revision>13</cp:revision>
  <dcterms:created xsi:type="dcterms:W3CDTF">2019-04-27T00:26:09Z</dcterms:created>
  <dcterms:modified xsi:type="dcterms:W3CDTF">2019-04-27T15:30:49Z</dcterms:modified>
</cp:coreProperties>
</file>