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997950" cy="6108700"/>
  <p:notesSz cx="6858000" cy="9144000"/>
  <p:defaultTextStyle>
    <a:defPPr>
      <a:defRPr lang="en-US"/>
    </a:defPPr>
    <a:lvl1pPr marL="0" algn="l" defTabSz="8631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31598" algn="l" defTabSz="8631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63194" algn="l" defTabSz="8631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294790" algn="l" defTabSz="8631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26388" algn="l" defTabSz="8631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157984" algn="l" defTabSz="8631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589582" algn="l" defTabSz="8631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021178" algn="l" defTabSz="8631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452774" algn="l" defTabSz="8631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350" y="-102"/>
      </p:cViewPr>
      <p:guideLst>
        <p:guide orient="horz" pos="1924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847" y="1897658"/>
            <a:ext cx="7648258" cy="1309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695" y="3461598"/>
            <a:ext cx="6298566" cy="15611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1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3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4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6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8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1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A8E0-AE70-4D23-8D54-B9BCA5CD8F3C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7C76-CBCB-47DC-8CB0-2A75B586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4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A8E0-AE70-4D23-8D54-B9BCA5CD8F3C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7C76-CBCB-47DC-8CB0-2A75B586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3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3514" y="244632"/>
            <a:ext cx="2024540" cy="52121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899" y="244632"/>
            <a:ext cx="5923650" cy="52121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A8E0-AE70-4D23-8D54-B9BCA5CD8F3C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7C76-CBCB-47DC-8CB0-2A75B586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8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A8E0-AE70-4D23-8D54-B9BCA5CD8F3C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7C76-CBCB-47DC-8CB0-2A75B586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0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777" y="3925406"/>
            <a:ext cx="7648258" cy="1213256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0777" y="2589129"/>
            <a:ext cx="7648258" cy="133627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315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631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947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26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579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5895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211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527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A8E0-AE70-4D23-8D54-B9BCA5CD8F3C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7C76-CBCB-47DC-8CB0-2A75B586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4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898" y="1425364"/>
            <a:ext cx="3974096" cy="403146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958" y="1425364"/>
            <a:ext cx="3974096" cy="403146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A8E0-AE70-4D23-8D54-B9BCA5CD8F3C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7C76-CBCB-47DC-8CB0-2A75B586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2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899" y="1367389"/>
            <a:ext cx="3975658" cy="569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31598" indent="0">
              <a:buNone/>
              <a:defRPr sz="2000" b="1"/>
            </a:lvl2pPr>
            <a:lvl3pPr marL="863194" indent="0">
              <a:buNone/>
              <a:defRPr sz="1800" b="1"/>
            </a:lvl3pPr>
            <a:lvl4pPr marL="1294790" indent="0">
              <a:buNone/>
              <a:defRPr sz="1600" b="1"/>
            </a:lvl4pPr>
            <a:lvl5pPr marL="1726388" indent="0">
              <a:buNone/>
              <a:defRPr sz="1600" b="1"/>
            </a:lvl5pPr>
            <a:lvl6pPr marL="2157984" indent="0">
              <a:buNone/>
              <a:defRPr sz="1600" b="1"/>
            </a:lvl6pPr>
            <a:lvl7pPr marL="2589582" indent="0">
              <a:buNone/>
              <a:defRPr sz="1600" b="1"/>
            </a:lvl7pPr>
            <a:lvl8pPr marL="3021178" indent="0">
              <a:buNone/>
              <a:defRPr sz="1600" b="1"/>
            </a:lvl8pPr>
            <a:lvl9pPr marL="34527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99" y="1937251"/>
            <a:ext cx="3975658" cy="3519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0834" y="1367389"/>
            <a:ext cx="3977220" cy="569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31598" indent="0">
              <a:buNone/>
              <a:defRPr sz="2000" b="1"/>
            </a:lvl2pPr>
            <a:lvl3pPr marL="863194" indent="0">
              <a:buNone/>
              <a:defRPr sz="1800" b="1"/>
            </a:lvl3pPr>
            <a:lvl4pPr marL="1294790" indent="0">
              <a:buNone/>
              <a:defRPr sz="1600" b="1"/>
            </a:lvl4pPr>
            <a:lvl5pPr marL="1726388" indent="0">
              <a:buNone/>
              <a:defRPr sz="1600" b="1"/>
            </a:lvl5pPr>
            <a:lvl6pPr marL="2157984" indent="0">
              <a:buNone/>
              <a:defRPr sz="1600" b="1"/>
            </a:lvl6pPr>
            <a:lvl7pPr marL="2589582" indent="0">
              <a:buNone/>
              <a:defRPr sz="1600" b="1"/>
            </a:lvl7pPr>
            <a:lvl8pPr marL="3021178" indent="0">
              <a:buNone/>
              <a:defRPr sz="1600" b="1"/>
            </a:lvl8pPr>
            <a:lvl9pPr marL="34527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0834" y="1937251"/>
            <a:ext cx="3977220" cy="3519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A8E0-AE70-4D23-8D54-B9BCA5CD8F3C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7C76-CBCB-47DC-8CB0-2A75B586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A8E0-AE70-4D23-8D54-B9BCA5CD8F3C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7C76-CBCB-47DC-8CB0-2A75B586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0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A8E0-AE70-4D23-8D54-B9BCA5CD8F3C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7C76-CBCB-47DC-8CB0-2A75B586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98" y="243219"/>
            <a:ext cx="2960264" cy="1035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7950" y="243219"/>
            <a:ext cx="5030104" cy="521360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898" y="1278303"/>
            <a:ext cx="2960264" cy="4178522"/>
          </a:xfrm>
        </p:spPr>
        <p:txBody>
          <a:bodyPr/>
          <a:lstStyle>
            <a:lvl1pPr marL="0" indent="0">
              <a:buNone/>
              <a:defRPr sz="1400"/>
            </a:lvl1pPr>
            <a:lvl2pPr marL="431598" indent="0">
              <a:buNone/>
              <a:defRPr sz="1200"/>
            </a:lvl2pPr>
            <a:lvl3pPr marL="863194" indent="0">
              <a:buNone/>
              <a:defRPr sz="1000"/>
            </a:lvl3pPr>
            <a:lvl4pPr marL="1294790" indent="0">
              <a:buNone/>
              <a:defRPr sz="800"/>
            </a:lvl4pPr>
            <a:lvl5pPr marL="1726388" indent="0">
              <a:buNone/>
              <a:defRPr sz="800"/>
            </a:lvl5pPr>
            <a:lvl6pPr marL="2157984" indent="0">
              <a:buNone/>
              <a:defRPr sz="800"/>
            </a:lvl6pPr>
            <a:lvl7pPr marL="2589582" indent="0">
              <a:buNone/>
              <a:defRPr sz="800"/>
            </a:lvl7pPr>
            <a:lvl8pPr marL="3021178" indent="0">
              <a:buNone/>
              <a:defRPr sz="800"/>
            </a:lvl8pPr>
            <a:lvl9pPr marL="345277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A8E0-AE70-4D23-8D54-B9BCA5CD8F3C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7C76-CBCB-47DC-8CB0-2A75B586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3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63" y="4276091"/>
            <a:ext cx="5398770" cy="5048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3663" y="545824"/>
            <a:ext cx="5398770" cy="3665220"/>
          </a:xfrm>
        </p:spPr>
        <p:txBody>
          <a:bodyPr/>
          <a:lstStyle>
            <a:lvl1pPr marL="0" indent="0">
              <a:buNone/>
              <a:defRPr sz="3000"/>
            </a:lvl1pPr>
            <a:lvl2pPr marL="431598" indent="0">
              <a:buNone/>
              <a:defRPr sz="2600"/>
            </a:lvl2pPr>
            <a:lvl3pPr marL="863194" indent="0">
              <a:buNone/>
              <a:defRPr sz="2400"/>
            </a:lvl3pPr>
            <a:lvl4pPr marL="1294790" indent="0">
              <a:buNone/>
              <a:defRPr sz="2000"/>
            </a:lvl4pPr>
            <a:lvl5pPr marL="1726388" indent="0">
              <a:buNone/>
              <a:defRPr sz="2000"/>
            </a:lvl5pPr>
            <a:lvl6pPr marL="2157984" indent="0">
              <a:buNone/>
              <a:defRPr sz="2000"/>
            </a:lvl6pPr>
            <a:lvl7pPr marL="2589582" indent="0">
              <a:buNone/>
              <a:defRPr sz="2000"/>
            </a:lvl7pPr>
            <a:lvl8pPr marL="3021178" indent="0">
              <a:buNone/>
              <a:defRPr sz="2000"/>
            </a:lvl8pPr>
            <a:lvl9pPr marL="345277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663" y="4780908"/>
            <a:ext cx="5398770" cy="716924"/>
          </a:xfrm>
        </p:spPr>
        <p:txBody>
          <a:bodyPr/>
          <a:lstStyle>
            <a:lvl1pPr marL="0" indent="0">
              <a:buNone/>
              <a:defRPr sz="1400"/>
            </a:lvl1pPr>
            <a:lvl2pPr marL="431598" indent="0">
              <a:buNone/>
              <a:defRPr sz="1200"/>
            </a:lvl2pPr>
            <a:lvl3pPr marL="863194" indent="0">
              <a:buNone/>
              <a:defRPr sz="1000"/>
            </a:lvl3pPr>
            <a:lvl4pPr marL="1294790" indent="0">
              <a:buNone/>
              <a:defRPr sz="800"/>
            </a:lvl4pPr>
            <a:lvl5pPr marL="1726388" indent="0">
              <a:buNone/>
              <a:defRPr sz="800"/>
            </a:lvl5pPr>
            <a:lvl6pPr marL="2157984" indent="0">
              <a:buNone/>
              <a:defRPr sz="800"/>
            </a:lvl6pPr>
            <a:lvl7pPr marL="2589582" indent="0">
              <a:buNone/>
              <a:defRPr sz="800"/>
            </a:lvl7pPr>
            <a:lvl8pPr marL="3021178" indent="0">
              <a:buNone/>
              <a:defRPr sz="800"/>
            </a:lvl8pPr>
            <a:lvl9pPr marL="345277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A8E0-AE70-4D23-8D54-B9BCA5CD8F3C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7C76-CBCB-47DC-8CB0-2A75B586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0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898" y="244633"/>
            <a:ext cx="8098156" cy="1018118"/>
          </a:xfrm>
          <a:prstGeom prst="rect">
            <a:avLst/>
          </a:prstGeom>
        </p:spPr>
        <p:txBody>
          <a:bodyPr vert="horz" lIns="86320" tIns="43160" rIns="86320" bIns="431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898" y="1425364"/>
            <a:ext cx="8098156" cy="4031460"/>
          </a:xfrm>
          <a:prstGeom prst="rect">
            <a:avLst/>
          </a:prstGeom>
        </p:spPr>
        <p:txBody>
          <a:bodyPr vert="horz" lIns="86320" tIns="43160" rIns="86320" bIns="431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9899" y="5661860"/>
            <a:ext cx="2099522" cy="325232"/>
          </a:xfrm>
          <a:prstGeom prst="rect">
            <a:avLst/>
          </a:prstGeom>
        </p:spPr>
        <p:txBody>
          <a:bodyPr vert="horz" lIns="86320" tIns="43160" rIns="86320" bIns="4316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0A8E0-AE70-4D23-8D54-B9BCA5CD8F3C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4300" y="5661860"/>
            <a:ext cx="2849352" cy="325232"/>
          </a:xfrm>
          <a:prstGeom prst="rect">
            <a:avLst/>
          </a:prstGeom>
        </p:spPr>
        <p:txBody>
          <a:bodyPr vert="horz" lIns="86320" tIns="43160" rIns="86320" bIns="4316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8533" y="5661860"/>
            <a:ext cx="2099522" cy="325232"/>
          </a:xfrm>
          <a:prstGeom prst="rect">
            <a:avLst/>
          </a:prstGeom>
        </p:spPr>
        <p:txBody>
          <a:bodyPr vert="horz" lIns="86320" tIns="43160" rIns="86320" bIns="4316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A7C76-CBCB-47DC-8CB0-2A75B586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2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63194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698" indent="-323698" algn="l" defTabSz="86319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1346" indent="-269748" algn="l" defTabSz="863194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8992" indent="-215798" algn="l" defTabSz="86319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10590" indent="-215798" algn="l" defTabSz="86319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42186" indent="-215798" algn="l" defTabSz="86319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373782" indent="-215798" algn="l" defTabSz="86319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05380" indent="-215798" algn="l" defTabSz="86319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36976" indent="-215798" algn="l" defTabSz="86319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68574" indent="-215798" algn="l" defTabSz="86319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31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1598" algn="l" defTabSz="8631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63194" algn="l" defTabSz="8631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4790" algn="l" defTabSz="8631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388" algn="l" defTabSz="8631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57984" algn="l" defTabSz="8631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589582" algn="l" defTabSz="8631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1178" algn="l" defTabSz="8631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52774" algn="l" defTabSz="8631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21354290">
            <a:off x="215597" y="406648"/>
            <a:ext cx="8540496" cy="5248656"/>
            <a:chOff x="682877" y="846297"/>
            <a:chExt cx="8540496" cy="5248656"/>
          </a:xfrm>
        </p:grpSpPr>
        <p:sp>
          <p:nvSpPr>
            <p:cNvPr id="15" name="Rectangle 14"/>
            <p:cNvSpPr/>
            <p:nvPr/>
          </p:nvSpPr>
          <p:spPr>
            <a:xfrm>
              <a:off x="682877" y="846297"/>
              <a:ext cx="8540496" cy="5248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3" descr="C:\Users\Mike\Desktop\Wedding\Wedding_website\KoriandMike3\public_html\images\Home\slider1-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54" y="910305"/>
              <a:ext cx="8412142" cy="5120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 rot="216229">
            <a:off x="215597" y="406648"/>
            <a:ext cx="8540496" cy="5248656"/>
            <a:chOff x="215597" y="406648"/>
            <a:chExt cx="8540496" cy="5248656"/>
          </a:xfrm>
        </p:grpSpPr>
        <p:sp>
          <p:nvSpPr>
            <p:cNvPr id="23" name="Rectangle 22"/>
            <p:cNvSpPr/>
            <p:nvPr/>
          </p:nvSpPr>
          <p:spPr>
            <a:xfrm>
              <a:off x="215597" y="406648"/>
              <a:ext cx="8540496" cy="5248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4" descr="C:\Users\Mike\Desktop\Wedding\Wedding_website\KoriandMike3\public_html\images\Home\slider4-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773" y="470656"/>
              <a:ext cx="8412144" cy="5120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Rectangle 21"/>
          <p:cNvSpPr/>
          <p:nvPr/>
        </p:nvSpPr>
        <p:spPr>
          <a:xfrm>
            <a:off x="215597" y="406648"/>
            <a:ext cx="8540496" cy="5248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8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4</cp:revision>
  <dcterms:created xsi:type="dcterms:W3CDTF">2014-10-11T21:01:44Z</dcterms:created>
  <dcterms:modified xsi:type="dcterms:W3CDTF">2014-10-11T22:30:05Z</dcterms:modified>
</cp:coreProperties>
</file>