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743200" cy="2743200"/>
  <p:notesSz cx="6858000" cy="9144000"/>
  <p:defaultTextStyle>
    <a:defPPr>
      <a:defRPr lang="en-US"/>
    </a:defPPr>
    <a:lvl1pPr marL="0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6705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3410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0117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26822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83527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40232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96937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53643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436" y="-1002"/>
      </p:cViewPr>
      <p:guideLst>
        <p:guide orient="horz" pos="864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852170"/>
            <a:ext cx="2331720" cy="588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554480"/>
            <a:ext cx="19202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6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9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670" y="29210"/>
            <a:ext cx="123348" cy="62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2" y="29210"/>
            <a:ext cx="324327" cy="62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5" y="1762759"/>
            <a:ext cx="2331720" cy="54483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5" y="1162686"/>
            <a:ext cx="233172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670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41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7011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268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8352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4023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9693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5364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2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3" y="170816"/>
            <a:ext cx="223838" cy="48260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1" y="170816"/>
            <a:ext cx="223838" cy="48260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09856"/>
            <a:ext cx="246888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14047"/>
            <a:ext cx="1212057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05" indent="0">
              <a:buNone/>
              <a:defRPr sz="800" b="1"/>
            </a:lvl2pPr>
            <a:lvl3pPr marL="313410" indent="0">
              <a:buNone/>
              <a:defRPr sz="600" b="1"/>
            </a:lvl3pPr>
            <a:lvl4pPr marL="470117" indent="0">
              <a:buNone/>
              <a:defRPr sz="600" b="1"/>
            </a:lvl4pPr>
            <a:lvl5pPr marL="626822" indent="0">
              <a:buNone/>
              <a:defRPr sz="600" b="1"/>
            </a:lvl5pPr>
            <a:lvl6pPr marL="783527" indent="0">
              <a:buNone/>
              <a:defRPr sz="600" b="1"/>
            </a:lvl6pPr>
            <a:lvl7pPr marL="940232" indent="0">
              <a:buNone/>
              <a:defRPr sz="600" b="1"/>
            </a:lvl7pPr>
            <a:lvl8pPr marL="1096937" indent="0">
              <a:buNone/>
              <a:defRPr sz="600" b="1"/>
            </a:lvl8pPr>
            <a:lvl9pPr marL="125364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869951"/>
            <a:ext cx="1212057" cy="1580516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" y="614047"/>
            <a:ext cx="1212533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05" indent="0">
              <a:buNone/>
              <a:defRPr sz="800" b="1"/>
            </a:lvl2pPr>
            <a:lvl3pPr marL="313410" indent="0">
              <a:buNone/>
              <a:defRPr sz="600" b="1"/>
            </a:lvl3pPr>
            <a:lvl4pPr marL="470117" indent="0">
              <a:buNone/>
              <a:defRPr sz="600" b="1"/>
            </a:lvl4pPr>
            <a:lvl5pPr marL="626822" indent="0">
              <a:buNone/>
              <a:defRPr sz="600" b="1"/>
            </a:lvl5pPr>
            <a:lvl6pPr marL="783527" indent="0">
              <a:buNone/>
              <a:defRPr sz="600" b="1"/>
            </a:lvl6pPr>
            <a:lvl7pPr marL="940232" indent="0">
              <a:buNone/>
              <a:defRPr sz="600" b="1"/>
            </a:lvl7pPr>
            <a:lvl8pPr marL="1096937" indent="0">
              <a:buNone/>
              <a:defRPr sz="600" b="1"/>
            </a:lvl8pPr>
            <a:lvl9pPr marL="125364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" y="869951"/>
            <a:ext cx="1212533" cy="1580516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6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1" y="109220"/>
            <a:ext cx="90249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109221"/>
            <a:ext cx="1533525" cy="234124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1" y="574041"/>
            <a:ext cx="902495" cy="1876425"/>
          </a:xfrm>
        </p:spPr>
        <p:txBody>
          <a:bodyPr/>
          <a:lstStyle>
            <a:lvl1pPr marL="0" indent="0">
              <a:buNone/>
              <a:defRPr sz="500"/>
            </a:lvl1pPr>
            <a:lvl2pPr marL="156705" indent="0">
              <a:buNone/>
              <a:defRPr sz="500"/>
            </a:lvl2pPr>
            <a:lvl3pPr marL="313410" indent="0">
              <a:buNone/>
              <a:defRPr sz="300"/>
            </a:lvl3pPr>
            <a:lvl4pPr marL="470117" indent="0">
              <a:buNone/>
              <a:defRPr sz="300"/>
            </a:lvl4pPr>
            <a:lvl5pPr marL="626822" indent="0">
              <a:buNone/>
              <a:defRPr sz="300"/>
            </a:lvl5pPr>
            <a:lvl6pPr marL="783527" indent="0">
              <a:buNone/>
              <a:defRPr sz="300"/>
            </a:lvl6pPr>
            <a:lvl7pPr marL="940232" indent="0">
              <a:buNone/>
              <a:defRPr sz="300"/>
            </a:lvl7pPr>
            <a:lvl8pPr marL="1096937" indent="0">
              <a:buNone/>
              <a:defRPr sz="300"/>
            </a:lvl8pPr>
            <a:lvl9pPr marL="1253643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7" y="1920240"/>
            <a:ext cx="164592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7" y="245111"/>
            <a:ext cx="1645920" cy="1645920"/>
          </a:xfrm>
        </p:spPr>
        <p:txBody>
          <a:bodyPr/>
          <a:lstStyle>
            <a:lvl1pPr marL="0" indent="0">
              <a:buNone/>
              <a:defRPr sz="1100"/>
            </a:lvl1pPr>
            <a:lvl2pPr marL="156705" indent="0">
              <a:buNone/>
              <a:defRPr sz="900"/>
            </a:lvl2pPr>
            <a:lvl3pPr marL="313410" indent="0">
              <a:buNone/>
              <a:defRPr sz="800"/>
            </a:lvl3pPr>
            <a:lvl4pPr marL="470117" indent="0">
              <a:buNone/>
              <a:defRPr sz="800"/>
            </a:lvl4pPr>
            <a:lvl5pPr marL="626822" indent="0">
              <a:buNone/>
              <a:defRPr sz="800"/>
            </a:lvl5pPr>
            <a:lvl6pPr marL="783527" indent="0">
              <a:buNone/>
              <a:defRPr sz="800"/>
            </a:lvl6pPr>
            <a:lvl7pPr marL="940232" indent="0">
              <a:buNone/>
              <a:defRPr sz="800"/>
            </a:lvl7pPr>
            <a:lvl8pPr marL="1096937" indent="0">
              <a:buNone/>
              <a:defRPr sz="800"/>
            </a:lvl8pPr>
            <a:lvl9pPr marL="125364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7" y="2146935"/>
            <a:ext cx="1645920" cy="321945"/>
          </a:xfrm>
        </p:spPr>
        <p:txBody>
          <a:bodyPr/>
          <a:lstStyle>
            <a:lvl1pPr marL="0" indent="0">
              <a:buNone/>
              <a:defRPr sz="500"/>
            </a:lvl1pPr>
            <a:lvl2pPr marL="156705" indent="0">
              <a:buNone/>
              <a:defRPr sz="500"/>
            </a:lvl2pPr>
            <a:lvl3pPr marL="313410" indent="0">
              <a:buNone/>
              <a:defRPr sz="300"/>
            </a:lvl3pPr>
            <a:lvl4pPr marL="470117" indent="0">
              <a:buNone/>
              <a:defRPr sz="300"/>
            </a:lvl4pPr>
            <a:lvl5pPr marL="626822" indent="0">
              <a:buNone/>
              <a:defRPr sz="300"/>
            </a:lvl5pPr>
            <a:lvl6pPr marL="783527" indent="0">
              <a:buNone/>
              <a:defRPr sz="300"/>
            </a:lvl6pPr>
            <a:lvl7pPr marL="940232" indent="0">
              <a:buNone/>
              <a:defRPr sz="300"/>
            </a:lvl7pPr>
            <a:lvl8pPr marL="1096937" indent="0">
              <a:buNone/>
              <a:defRPr sz="300"/>
            </a:lvl8pPr>
            <a:lvl9pPr marL="1253643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09856"/>
            <a:ext cx="2468880" cy="457200"/>
          </a:xfrm>
          <a:prstGeom prst="rect">
            <a:avLst/>
          </a:prstGeom>
        </p:spPr>
        <p:txBody>
          <a:bodyPr vert="horz" lIns="31341" tIns="15671" rIns="31341" bIns="156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40081"/>
            <a:ext cx="2468880" cy="1810385"/>
          </a:xfrm>
          <a:prstGeom prst="rect">
            <a:avLst/>
          </a:prstGeom>
        </p:spPr>
        <p:txBody>
          <a:bodyPr vert="horz" lIns="31341" tIns="15671" rIns="31341" bIns="156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2542541"/>
            <a:ext cx="640080" cy="146051"/>
          </a:xfrm>
          <a:prstGeom prst="rect">
            <a:avLst/>
          </a:prstGeom>
        </p:spPr>
        <p:txBody>
          <a:bodyPr vert="horz" lIns="31341" tIns="15671" rIns="31341" bIns="1567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2542541"/>
            <a:ext cx="868680" cy="146051"/>
          </a:xfrm>
          <a:prstGeom prst="rect">
            <a:avLst/>
          </a:prstGeom>
        </p:spPr>
        <p:txBody>
          <a:bodyPr vert="horz" lIns="31341" tIns="15671" rIns="31341" bIns="1567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2542541"/>
            <a:ext cx="640080" cy="146051"/>
          </a:xfrm>
          <a:prstGeom prst="rect">
            <a:avLst/>
          </a:prstGeom>
        </p:spPr>
        <p:txBody>
          <a:bodyPr vert="horz" lIns="31341" tIns="15671" rIns="31341" bIns="1567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10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30" indent="-117530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46" indent="-97941" algn="l" defTabSz="31341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91764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469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05174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861879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584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291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331996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05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10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17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6822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3527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232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6937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643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75" r="-1239" b="15597"/>
          <a:stretch/>
        </p:blipFill>
        <p:spPr bwMode="auto">
          <a:xfrm>
            <a:off x="0" y="0"/>
            <a:ext cx="2743200" cy="2743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71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ke\Downloads\10514271_714224946985_5995379200176451268_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149" b="3149"/>
          <a:stretch/>
        </p:blipFill>
        <p:spPr bwMode="auto">
          <a:xfrm>
            <a:off x="0" y="0"/>
            <a:ext cx="2743200" cy="2743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9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ke\Downloads\10603664_10203847287356298_5643556021205529145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46" t="30000" r="18254" b="25000"/>
          <a:stretch/>
        </p:blipFill>
        <p:spPr bwMode="auto">
          <a:xfrm>
            <a:off x="0" y="1"/>
            <a:ext cx="2743200" cy="274319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85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ike\Downloads\1927904_33332688750_271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65" t="22093" r="18901" b="10961"/>
          <a:stretch/>
        </p:blipFill>
        <p:spPr bwMode="auto">
          <a:xfrm>
            <a:off x="0" y="0"/>
            <a:ext cx="2743200" cy="2743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23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ke\Downloads\40529_567070903376_3326000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98" r="31802" b="40249"/>
          <a:stretch/>
        </p:blipFill>
        <p:spPr bwMode="auto">
          <a:xfrm>
            <a:off x="1" y="-1"/>
            <a:ext cx="2743200" cy="274320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85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ike\Downloads\10450837_10152311131703250_825484016058806114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616" t="5331" r="11030" b="62904"/>
          <a:stretch/>
        </p:blipFill>
        <p:spPr bwMode="auto">
          <a:xfrm>
            <a:off x="0" y="0"/>
            <a:ext cx="2743200" cy="2743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18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ke\Downloads\10548140_10152622804198882_5782763070265879681_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14" t="40460" r="42471" b="30969"/>
          <a:stretch/>
        </p:blipFill>
        <p:spPr bwMode="auto">
          <a:xfrm>
            <a:off x="-1" y="0"/>
            <a:ext cx="2743201" cy="2743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64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6</cp:revision>
  <dcterms:created xsi:type="dcterms:W3CDTF">2015-01-03T23:15:40Z</dcterms:created>
  <dcterms:modified xsi:type="dcterms:W3CDTF">2015-01-04T01:44:28Z</dcterms:modified>
</cp:coreProperties>
</file>