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2743200" cy="2743200"/>
  <p:notesSz cx="6858000" cy="9144000"/>
  <p:defaultTextStyle>
    <a:defPPr>
      <a:defRPr lang="en-US"/>
    </a:defPPr>
    <a:lvl1pPr marL="0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56705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313410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7011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626822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8352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940232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96937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253643" algn="l" defTabSz="31341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436" y="-1002"/>
      </p:cViewPr>
      <p:guideLst>
        <p:guide orient="horz" pos="864"/>
        <p:guide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852170"/>
            <a:ext cx="2331720" cy="5880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" y="1554480"/>
            <a:ext cx="192024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6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6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3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0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670" y="29210"/>
            <a:ext cx="123348" cy="62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22" y="29210"/>
            <a:ext cx="324327" cy="62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9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2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5" y="1762759"/>
            <a:ext cx="2331720" cy="544830"/>
          </a:xfrm>
        </p:spPr>
        <p:txBody>
          <a:bodyPr anchor="t"/>
          <a:lstStyle>
            <a:lvl1pPr algn="l">
              <a:defRPr sz="1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5" y="1162686"/>
            <a:ext cx="233172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670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31341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7011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268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8352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94023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969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25364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2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3" y="170816"/>
            <a:ext cx="223838" cy="48260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1" y="170816"/>
            <a:ext cx="223838" cy="482600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1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14047"/>
            <a:ext cx="1212057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05" indent="0">
              <a:buNone/>
              <a:defRPr sz="800" b="1"/>
            </a:lvl2pPr>
            <a:lvl3pPr marL="313410" indent="0">
              <a:buNone/>
              <a:defRPr sz="600" b="1"/>
            </a:lvl3pPr>
            <a:lvl4pPr marL="470117" indent="0">
              <a:buNone/>
              <a:defRPr sz="600" b="1"/>
            </a:lvl4pPr>
            <a:lvl5pPr marL="626822" indent="0">
              <a:buNone/>
              <a:defRPr sz="600" b="1"/>
            </a:lvl5pPr>
            <a:lvl6pPr marL="783527" indent="0">
              <a:buNone/>
              <a:defRPr sz="600" b="1"/>
            </a:lvl6pPr>
            <a:lvl7pPr marL="940232" indent="0">
              <a:buNone/>
              <a:defRPr sz="600" b="1"/>
            </a:lvl7pPr>
            <a:lvl8pPr marL="1096937" indent="0">
              <a:buNone/>
              <a:defRPr sz="600" b="1"/>
            </a:lvl8pPr>
            <a:lvl9pPr marL="125364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" y="869951"/>
            <a:ext cx="1212057" cy="1580516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8" y="614047"/>
            <a:ext cx="1212533" cy="25590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6705" indent="0">
              <a:buNone/>
              <a:defRPr sz="800" b="1"/>
            </a:lvl2pPr>
            <a:lvl3pPr marL="313410" indent="0">
              <a:buNone/>
              <a:defRPr sz="600" b="1"/>
            </a:lvl3pPr>
            <a:lvl4pPr marL="470117" indent="0">
              <a:buNone/>
              <a:defRPr sz="600" b="1"/>
            </a:lvl4pPr>
            <a:lvl5pPr marL="626822" indent="0">
              <a:buNone/>
              <a:defRPr sz="600" b="1"/>
            </a:lvl5pPr>
            <a:lvl6pPr marL="783527" indent="0">
              <a:buNone/>
              <a:defRPr sz="600" b="1"/>
            </a:lvl6pPr>
            <a:lvl7pPr marL="940232" indent="0">
              <a:buNone/>
              <a:defRPr sz="600" b="1"/>
            </a:lvl7pPr>
            <a:lvl8pPr marL="1096937" indent="0">
              <a:buNone/>
              <a:defRPr sz="600" b="1"/>
            </a:lvl8pPr>
            <a:lvl9pPr marL="1253643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8" y="869951"/>
            <a:ext cx="1212533" cy="1580516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5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1" y="109220"/>
            <a:ext cx="90249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" y="109221"/>
            <a:ext cx="1533525" cy="2341245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1" y="574041"/>
            <a:ext cx="902495" cy="1876425"/>
          </a:xfrm>
        </p:spPr>
        <p:txBody>
          <a:bodyPr/>
          <a:lstStyle>
            <a:lvl1pPr marL="0" indent="0">
              <a:buNone/>
              <a:defRPr sz="500"/>
            </a:lvl1pPr>
            <a:lvl2pPr marL="156705" indent="0">
              <a:buNone/>
              <a:defRPr sz="500"/>
            </a:lvl2pPr>
            <a:lvl3pPr marL="313410" indent="0">
              <a:buNone/>
              <a:defRPr sz="300"/>
            </a:lvl3pPr>
            <a:lvl4pPr marL="470117" indent="0">
              <a:buNone/>
              <a:defRPr sz="300"/>
            </a:lvl4pPr>
            <a:lvl5pPr marL="626822" indent="0">
              <a:buNone/>
              <a:defRPr sz="300"/>
            </a:lvl5pPr>
            <a:lvl6pPr marL="783527" indent="0">
              <a:buNone/>
              <a:defRPr sz="300"/>
            </a:lvl6pPr>
            <a:lvl7pPr marL="940232" indent="0">
              <a:buNone/>
              <a:defRPr sz="300"/>
            </a:lvl7pPr>
            <a:lvl8pPr marL="1096937" indent="0">
              <a:buNone/>
              <a:defRPr sz="300"/>
            </a:lvl8pPr>
            <a:lvl9pPr marL="125364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7" y="1920240"/>
            <a:ext cx="164592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7" y="245111"/>
            <a:ext cx="1645920" cy="1645920"/>
          </a:xfrm>
        </p:spPr>
        <p:txBody>
          <a:bodyPr/>
          <a:lstStyle>
            <a:lvl1pPr marL="0" indent="0">
              <a:buNone/>
              <a:defRPr sz="1100"/>
            </a:lvl1pPr>
            <a:lvl2pPr marL="156705" indent="0">
              <a:buNone/>
              <a:defRPr sz="900"/>
            </a:lvl2pPr>
            <a:lvl3pPr marL="313410" indent="0">
              <a:buNone/>
              <a:defRPr sz="800"/>
            </a:lvl3pPr>
            <a:lvl4pPr marL="470117" indent="0">
              <a:buNone/>
              <a:defRPr sz="800"/>
            </a:lvl4pPr>
            <a:lvl5pPr marL="626822" indent="0">
              <a:buNone/>
              <a:defRPr sz="800"/>
            </a:lvl5pPr>
            <a:lvl6pPr marL="783527" indent="0">
              <a:buNone/>
              <a:defRPr sz="800"/>
            </a:lvl6pPr>
            <a:lvl7pPr marL="940232" indent="0">
              <a:buNone/>
              <a:defRPr sz="800"/>
            </a:lvl7pPr>
            <a:lvl8pPr marL="1096937" indent="0">
              <a:buNone/>
              <a:defRPr sz="800"/>
            </a:lvl8pPr>
            <a:lvl9pPr marL="1253643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7" y="2146935"/>
            <a:ext cx="1645920" cy="321945"/>
          </a:xfrm>
        </p:spPr>
        <p:txBody>
          <a:bodyPr/>
          <a:lstStyle>
            <a:lvl1pPr marL="0" indent="0">
              <a:buNone/>
              <a:defRPr sz="500"/>
            </a:lvl1pPr>
            <a:lvl2pPr marL="156705" indent="0">
              <a:buNone/>
              <a:defRPr sz="500"/>
            </a:lvl2pPr>
            <a:lvl3pPr marL="313410" indent="0">
              <a:buNone/>
              <a:defRPr sz="300"/>
            </a:lvl3pPr>
            <a:lvl4pPr marL="470117" indent="0">
              <a:buNone/>
              <a:defRPr sz="300"/>
            </a:lvl4pPr>
            <a:lvl5pPr marL="626822" indent="0">
              <a:buNone/>
              <a:defRPr sz="300"/>
            </a:lvl5pPr>
            <a:lvl6pPr marL="783527" indent="0">
              <a:buNone/>
              <a:defRPr sz="300"/>
            </a:lvl6pPr>
            <a:lvl7pPr marL="940232" indent="0">
              <a:buNone/>
              <a:defRPr sz="300"/>
            </a:lvl7pPr>
            <a:lvl8pPr marL="1096937" indent="0">
              <a:buNone/>
              <a:defRPr sz="300"/>
            </a:lvl8pPr>
            <a:lvl9pPr marL="1253643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" y="109856"/>
            <a:ext cx="2468880" cy="457200"/>
          </a:xfrm>
          <a:prstGeom prst="rect">
            <a:avLst/>
          </a:prstGeom>
        </p:spPr>
        <p:txBody>
          <a:bodyPr vert="horz" lIns="31341" tIns="15671" rIns="31341" bIns="1567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" y="640081"/>
            <a:ext cx="2468880" cy="1810385"/>
          </a:xfrm>
          <a:prstGeom prst="rect">
            <a:avLst/>
          </a:prstGeom>
        </p:spPr>
        <p:txBody>
          <a:bodyPr vert="horz" lIns="31341" tIns="15671" rIns="31341" bIns="1567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2542541"/>
            <a:ext cx="6400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862C9-5479-4F91-9585-11CE29787C36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" y="2542541"/>
            <a:ext cx="8686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" y="2542541"/>
            <a:ext cx="640080" cy="146051"/>
          </a:xfrm>
          <a:prstGeom prst="rect">
            <a:avLst/>
          </a:prstGeom>
        </p:spPr>
        <p:txBody>
          <a:bodyPr vert="horz" lIns="31341" tIns="15671" rIns="31341" bIns="1567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1F51-4E39-459C-B125-9A0A7B8E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410" rtl="0" eaLnBrk="1" latinLnBrk="0" hangingPunct="1">
        <a:spcBef>
          <a:spcPct val="0"/>
        </a:spcBef>
        <a:buNone/>
        <a:defRPr sz="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30" indent="-117530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46" indent="-97941" algn="l" defTabSz="31341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6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69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0517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861879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584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291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331996" indent="-78353" algn="l" defTabSz="31341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05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13410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7011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26822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8352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40232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96937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643" algn="l" defTabSz="31341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70" t="16240" r="4242" b="11439"/>
          <a:stretch/>
        </p:blipFill>
        <p:spPr bwMode="auto">
          <a:xfrm>
            <a:off x="0" y="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6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1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8" y="0"/>
            <a:ext cx="2728044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9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"/>
            <a:ext cx="2743199" cy="274319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2743200" cy="2743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23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486"/>
            <a:ext cx="2743200" cy="273222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5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6</cp:revision>
  <dcterms:created xsi:type="dcterms:W3CDTF">2015-01-03T23:15:40Z</dcterms:created>
  <dcterms:modified xsi:type="dcterms:W3CDTF">2015-01-04T01:34:41Z</dcterms:modified>
</cp:coreProperties>
</file>