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C5603-3B73-40ED-83E8-1B71ED4E09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1CFC7-423D-41DB-A45D-A3D2B4A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FB6F-B98E-46D4-8070-A1D62586DBDB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A640-819E-43D5-9AF5-88F257D3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r>
              <a:rPr lang="en-US" sz="2400" baseline="30000" dirty="0"/>
              <a:t>th</a:t>
            </a:r>
            <a:r>
              <a:rPr lang="en-US" sz="2400" dirty="0"/>
              <a:t> Floor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521" y="145774"/>
            <a:ext cx="11536121" cy="6566187"/>
            <a:chOff x="132521" y="145774"/>
            <a:chExt cx="11536121" cy="6566187"/>
          </a:xfrm>
        </p:grpSpPr>
        <p:grpSp>
          <p:nvGrpSpPr>
            <p:cNvPr id="63" name="Group 62"/>
            <p:cNvGrpSpPr/>
            <p:nvPr/>
          </p:nvGrpSpPr>
          <p:grpSpPr>
            <a:xfrm>
              <a:off x="132521" y="145774"/>
              <a:ext cx="495334" cy="6566187"/>
              <a:chOff x="132521" y="145774"/>
              <a:chExt cx="495334" cy="65661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2521" y="145774"/>
                <a:ext cx="470452" cy="342661"/>
                <a:chOff x="712013" y="410817"/>
                <a:chExt cx="775834" cy="54334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12013" y="430879"/>
                  <a:ext cx="775834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403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32521" y="526590"/>
                <a:ext cx="470452" cy="342661"/>
                <a:chOff x="712013" y="410817"/>
                <a:chExt cx="775833" cy="54334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12013" y="474411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4212" y="924120"/>
                <a:ext cx="470452" cy="342661"/>
                <a:chOff x="714801" y="410817"/>
                <a:chExt cx="775833" cy="54334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14801" y="454701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405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35764" y="1304936"/>
                <a:ext cx="470452" cy="342661"/>
                <a:chOff x="717361" y="410817"/>
                <a:chExt cx="775833" cy="5433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7361" y="459485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406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32521" y="1701014"/>
                <a:ext cx="470452" cy="342661"/>
                <a:chOff x="712013" y="410817"/>
                <a:chExt cx="775833" cy="543340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12013" y="45718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407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34212" y="2097092"/>
                <a:ext cx="470452" cy="342661"/>
                <a:chOff x="714801" y="410817"/>
                <a:chExt cx="775833" cy="54334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14801" y="454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408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44151" y="2493169"/>
                <a:ext cx="470452" cy="342661"/>
                <a:chOff x="731192" y="410817"/>
                <a:chExt cx="775833" cy="54334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31192" y="45257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409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57403" y="2889246"/>
                <a:ext cx="470452" cy="342661"/>
                <a:chOff x="753046" y="410817"/>
                <a:chExt cx="775833" cy="54334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53046" y="47286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410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55781" y="3283870"/>
                <a:ext cx="470452" cy="342661"/>
                <a:chOff x="750371" y="410817"/>
                <a:chExt cx="775833" cy="54334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50371" y="48026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411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54159" y="3678494"/>
                <a:ext cx="470452" cy="342661"/>
                <a:chOff x="747696" y="410817"/>
                <a:chExt cx="775833" cy="54334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47696" y="477666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412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54159" y="4073118"/>
                <a:ext cx="470452" cy="342661"/>
                <a:chOff x="747696" y="410817"/>
                <a:chExt cx="775833" cy="54334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413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54159" y="4467742"/>
                <a:ext cx="470452" cy="342661"/>
                <a:chOff x="747696" y="410817"/>
                <a:chExt cx="775833" cy="54334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414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159" y="4862366"/>
                <a:ext cx="470452" cy="342661"/>
                <a:chOff x="747696" y="410817"/>
                <a:chExt cx="775833" cy="54334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415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4159" y="5249756"/>
                <a:ext cx="470452" cy="342661"/>
                <a:chOff x="747696" y="410817"/>
                <a:chExt cx="775833" cy="54334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417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55642" y="5625247"/>
                <a:ext cx="470452" cy="342661"/>
                <a:chOff x="747696" y="410817"/>
                <a:chExt cx="775833" cy="54334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418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54159" y="5998438"/>
                <a:ext cx="470452" cy="342661"/>
                <a:chOff x="747696" y="410817"/>
                <a:chExt cx="775833" cy="54334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419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4159" y="6369300"/>
                <a:ext cx="470452" cy="342661"/>
                <a:chOff x="747696" y="410817"/>
                <a:chExt cx="775833" cy="54334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420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8168311" y="705196"/>
              <a:ext cx="470452" cy="342661"/>
              <a:chOff x="747696" y="410817"/>
              <a:chExt cx="775833" cy="54334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13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41861" y="2216990"/>
              <a:ext cx="470452" cy="342661"/>
              <a:chOff x="747696" y="410817"/>
              <a:chExt cx="775833" cy="54334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14</a:t>
                </a:r>
                <a:endParaRPr lang="en-US" sz="12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141861" y="3900721"/>
              <a:ext cx="470452" cy="342661"/>
              <a:chOff x="747696" y="410817"/>
              <a:chExt cx="775833" cy="54334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15</a:t>
                </a:r>
                <a:endParaRPr lang="en-US" sz="12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51223" y="5572459"/>
              <a:ext cx="470452" cy="342661"/>
              <a:chOff x="747696" y="410817"/>
              <a:chExt cx="775833" cy="54334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16</a:t>
                </a:r>
                <a:endParaRPr lang="en-US" sz="1200" dirty="0"/>
              </a:p>
            </p:txBody>
          </p:sp>
        </p:grpSp>
        <p:cxnSp>
          <p:nvCxnSpPr>
            <p:cNvPr id="75" name="Straight Arrow Connector 74"/>
            <p:cNvCxnSpPr>
              <a:stCxn id="5" idx="3"/>
              <a:endCxn id="69" idx="1"/>
            </p:cNvCxnSpPr>
            <p:nvPr/>
          </p:nvCxnSpPr>
          <p:spPr>
            <a:xfrm>
              <a:off x="602973" y="296926"/>
              <a:ext cx="7538888" cy="377512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" idx="3"/>
              <a:endCxn id="72" idx="1"/>
            </p:cNvCxnSpPr>
            <p:nvPr/>
          </p:nvCxnSpPr>
          <p:spPr>
            <a:xfrm>
              <a:off x="602973" y="296926"/>
              <a:ext cx="7548250" cy="544686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9" idx="3"/>
              <a:endCxn id="69" idx="1"/>
            </p:cNvCxnSpPr>
            <p:nvPr/>
          </p:nvCxnSpPr>
          <p:spPr>
            <a:xfrm>
              <a:off x="602973" y="705196"/>
              <a:ext cx="7538888" cy="336685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9" idx="3"/>
              <a:endCxn id="72" idx="1"/>
            </p:cNvCxnSpPr>
            <p:nvPr/>
          </p:nvCxnSpPr>
          <p:spPr>
            <a:xfrm>
              <a:off x="602973" y="705196"/>
              <a:ext cx="7548250" cy="503859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2" idx="3"/>
              <a:endCxn id="69" idx="1"/>
            </p:cNvCxnSpPr>
            <p:nvPr/>
          </p:nvCxnSpPr>
          <p:spPr>
            <a:xfrm>
              <a:off x="604664" y="1090296"/>
              <a:ext cx="7537197" cy="298175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2" idx="3"/>
              <a:endCxn id="72" idx="1"/>
            </p:cNvCxnSpPr>
            <p:nvPr/>
          </p:nvCxnSpPr>
          <p:spPr>
            <a:xfrm>
              <a:off x="604664" y="1090296"/>
              <a:ext cx="7546559" cy="465349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5" idx="3"/>
              <a:endCxn id="72" idx="1"/>
            </p:cNvCxnSpPr>
            <p:nvPr/>
          </p:nvCxnSpPr>
          <p:spPr>
            <a:xfrm>
              <a:off x="606216" y="1474129"/>
              <a:ext cx="7545007" cy="4269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8" idx="3"/>
              <a:endCxn id="72" idx="1"/>
            </p:cNvCxnSpPr>
            <p:nvPr/>
          </p:nvCxnSpPr>
          <p:spPr>
            <a:xfrm>
              <a:off x="602973" y="1868753"/>
              <a:ext cx="7548250" cy="3875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21" idx="3"/>
              <a:endCxn id="72" idx="1"/>
            </p:cNvCxnSpPr>
            <p:nvPr/>
          </p:nvCxnSpPr>
          <p:spPr>
            <a:xfrm>
              <a:off x="604664" y="2263377"/>
              <a:ext cx="7546559" cy="34804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1" idx="3"/>
              <a:endCxn id="62" idx="1"/>
            </p:cNvCxnSpPr>
            <p:nvPr/>
          </p:nvCxnSpPr>
          <p:spPr>
            <a:xfrm flipV="1">
              <a:off x="604664" y="876526"/>
              <a:ext cx="7563647" cy="13868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4" idx="3"/>
              <a:endCxn id="62" idx="1"/>
            </p:cNvCxnSpPr>
            <p:nvPr/>
          </p:nvCxnSpPr>
          <p:spPr>
            <a:xfrm flipV="1">
              <a:off x="614603" y="876526"/>
              <a:ext cx="7553708" cy="1781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4" idx="3"/>
              <a:endCxn id="72" idx="1"/>
            </p:cNvCxnSpPr>
            <p:nvPr/>
          </p:nvCxnSpPr>
          <p:spPr>
            <a:xfrm>
              <a:off x="614603" y="2658001"/>
              <a:ext cx="7536620" cy="308578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7" idx="3"/>
              <a:endCxn id="62" idx="1"/>
            </p:cNvCxnSpPr>
            <p:nvPr/>
          </p:nvCxnSpPr>
          <p:spPr>
            <a:xfrm flipV="1">
              <a:off x="627855" y="876526"/>
              <a:ext cx="7540456" cy="21903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7" idx="3"/>
              <a:endCxn id="72" idx="1"/>
            </p:cNvCxnSpPr>
            <p:nvPr/>
          </p:nvCxnSpPr>
          <p:spPr>
            <a:xfrm>
              <a:off x="627855" y="3066874"/>
              <a:ext cx="7523368" cy="26769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30" idx="3"/>
              <a:endCxn id="62" idx="1"/>
            </p:cNvCxnSpPr>
            <p:nvPr/>
          </p:nvCxnSpPr>
          <p:spPr>
            <a:xfrm flipV="1">
              <a:off x="626233" y="876526"/>
              <a:ext cx="7542078" cy="258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4" idx="3"/>
              <a:endCxn id="62" idx="1"/>
            </p:cNvCxnSpPr>
            <p:nvPr/>
          </p:nvCxnSpPr>
          <p:spPr>
            <a:xfrm flipV="1">
              <a:off x="624611" y="876526"/>
              <a:ext cx="7543700" cy="29826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34" idx="3"/>
              <a:endCxn id="66" idx="1"/>
            </p:cNvCxnSpPr>
            <p:nvPr/>
          </p:nvCxnSpPr>
          <p:spPr>
            <a:xfrm flipV="1">
              <a:off x="624611" y="2388320"/>
              <a:ext cx="7517250" cy="147083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7" idx="3"/>
              <a:endCxn id="62" idx="1"/>
            </p:cNvCxnSpPr>
            <p:nvPr/>
          </p:nvCxnSpPr>
          <p:spPr>
            <a:xfrm flipV="1">
              <a:off x="624611" y="876526"/>
              <a:ext cx="7543700" cy="336366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7" idx="3"/>
              <a:endCxn id="66" idx="1"/>
            </p:cNvCxnSpPr>
            <p:nvPr/>
          </p:nvCxnSpPr>
          <p:spPr>
            <a:xfrm flipV="1">
              <a:off x="624611" y="2388320"/>
              <a:ext cx="7517250" cy="1851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40" idx="3"/>
              <a:endCxn id="62" idx="1"/>
            </p:cNvCxnSpPr>
            <p:nvPr/>
          </p:nvCxnSpPr>
          <p:spPr>
            <a:xfrm flipV="1">
              <a:off x="624611" y="876526"/>
              <a:ext cx="7543700" cy="3758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40" idx="3"/>
              <a:endCxn id="66" idx="1"/>
            </p:cNvCxnSpPr>
            <p:nvPr/>
          </p:nvCxnSpPr>
          <p:spPr>
            <a:xfrm flipV="1">
              <a:off x="624611" y="2388320"/>
              <a:ext cx="7517250" cy="224649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43" idx="3"/>
              <a:endCxn id="62" idx="1"/>
            </p:cNvCxnSpPr>
            <p:nvPr/>
          </p:nvCxnSpPr>
          <p:spPr>
            <a:xfrm flipV="1">
              <a:off x="624611" y="876526"/>
              <a:ext cx="7543700" cy="415291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3" idx="3"/>
              <a:endCxn id="66" idx="1"/>
            </p:cNvCxnSpPr>
            <p:nvPr/>
          </p:nvCxnSpPr>
          <p:spPr>
            <a:xfrm flipV="1">
              <a:off x="624611" y="2388320"/>
              <a:ext cx="7517250" cy="26411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641416" y="2375211"/>
              <a:ext cx="7517250" cy="303276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6" idx="3"/>
              <a:endCxn id="69" idx="1"/>
            </p:cNvCxnSpPr>
            <p:nvPr/>
          </p:nvCxnSpPr>
          <p:spPr>
            <a:xfrm flipV="1">
              <a:off x="624611" y="4072051"/>
              <a:ext cx="7517250" cy="1349035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53" idx="3"/>
              <a:endCxn id="66" idx="1"/>
            </p:cNvCxnSpPr>
            <p:nvPr/>
          </p:nvCxnSpPr>
          <p:spPr>
            <a:xfrm flipV="1">
              <a:off x="626094" y="2388320"/>
              <a:ext cx="7515767" cy="3408257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53" idx="3"/>
              <a:endCxn id="69" idx="1"/>
            </p:cNvCxnSpPr>
            <p:nvPr/>
          </p:nvCxnSpPr>
          <p:spPr>
            <a:xfrm flipV="1">
              <a:off x="626094" y="4072051"/>
              <a:ext cx="7515767" cy="172452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56" idx="3"/>
              <a:endCxn id="66" idx="1"/>
            </p:cNvCxnSpPr>
            <p:nvPr/>
          </p:nvCxnSpPr>
          <p:spPr>
            <a:xfrm flipV="1">
              <a:off x="624611" y="2388320"/>
              <a:ext cx="7517250" cy="3781448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56" idx="3"/>
              <a:endCxn id="69" idx="1"/>
            </p:cNvCxnSpPr>
            <p:nvPr/>
          </p:nvCxnSpPr>
          <p:spPr>
            <a:xfrm flipV="1">
              <a:off x="624611" y="4072051"/>
              <a:ext cx="7517250" cy="2097717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59" idx="3"/>
              <a:endCxn id="69" idx="1"/>
            </p:cNvCxnSpPr>
            <p:nvPr/>
          </p:nvCxnSpPr>
          <p:spPr>
            <a:xfrm flipV="1">
              <a:off x="624611" y="4072051"/>
              <a:ext cx="7517250" cy="2468579"/>
            </a:xfrm>
            <a:prstGeom prst="straightConnector1">
              <a:avLst/>
            </a:prstGeom>
            <a:ln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11198190" y="3294835"/>
              <a:ext cx="470452" cy="342661"/>
              <a:chOff x="747696" y="410817"/>
              <a:chExt cx="775833" cy="54334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</a:t>
                </a:r>
                <a:r>
                  <a:rPr lang="en-US" sz="1200" baseline="-25000" dirty="0"/>
                  <a:t>4</a:t>
                </a:r>
                <a:endParaRPr lang="en-US" sz="1200" dirty="0"/>
              </a:p>
            </p:txBody>
          </p:sp>
        </p:grpSp>
        <p:cxnSp>
          <p:nvCxnSpPr>
            <p:cNvPr id="148" name="Straight Arrow Connector 147"/>
            <p:cNvCxnSpPr>
              <a:stCxn id="62" idx="3"/>
              <a:endCxn id="146" idx="1"/>
            </p:cNvCxnSpPr>
            <p:nvPr/>
          </p:nvCxnSpPr>
          <p:spPr>
            <a:xfrm>
              <a:off x="8638763" y="876526"/>
              <a:ext cx="2559427" cy="2589639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66" idx="3"/>
              <a:endCxn id="146" idx="1"/>
            </p:cNvCxnSpPr>
            <p:nvPr/>
          </p:nvCxnSpPr>
          <p:spPr>
            <a:xfrm>
              <a:off x="8612313" y="2388320"/>
              <a:ext cx="2585877" cy="1077845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62" idx="3"/>
              <a:endCxn id="66" idx="3"/>
            </p:cNvCxnSpPr>
            <p:nvPr/>
          </p:nvCxnSpPr>
          <p:spPr>
            <a:xfrm flipH="1">
              <a:off x="8612313" y="876526"/>
              <a:ext cx="26450" cy="1511794"/>
            </a:xfrm>
            <a:prstGeom prst="curvedConnector3">
              <a:avLst>
                <a:gd name="adj1" fmla="val -864272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62" idx="3"/>
              <a:endCxn id="72" idx="3"/>
            </p:cNvCxnSpPr>
            <p:nvPr/>
          </p:nvCxnSpPr>
          <p:spPr>
            <a:xfrm flipH="1">
              <a:off x="8621675" y="876526"/>
              <a:ext cx="17088" cy="4867263"/>
            </a:xfrm>
            <a:prstGeom prst="curvedConnector3">
              <a:avLst>
                <a:gd name="adj1" fmla="val -1337781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66" idx="3"/>
              <a:endCxn id="69" idx="3"/>
            </p:cNvCxnSpPr>
            <p:nvPr/>
          </p:nvCxnSpPr>
          <p:spPr>
            <a:xfrm>
              <a:off x="8612313" y="2388320"/>
              <a:ext cx="12700" cy="168373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>
              <a:stCxn id="69" idx="3"/>
              <a:endCxn id="72" idx="3"/>
            </p:cNvCxnSpPr>
            <p:nvPr/>
          </p:nvCxnSpPr>
          <p:spPr>
            <a:xfrm>
              <a:off x="8612313" y="4072051"/>
              <a:ext cx="9362" cy="1671738"/>
            </a:xfrm>
            <a:prstGeom prst="curvedConnector3">
              <a:avLst>
                <a:gd name="adj1" fmla="val 2541786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9101772" y="2342154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7.33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13919" y="1414548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1861" y="3066874"/>
              <a:ext cx="610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14281" y="4744979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864206" y="3783096"/>
              <a:ext cx="610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93954" y="1620815"/>
              <a:ext cx="47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45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955" t="17385" r="21031" b="21875"/>
          <a:stretch/>
        </p:blipFill>
        <p:spPr>
          <a:xfrm>
            <a:off x="2446985" y="1043189"/>
            <a:ext cx="7418231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2521" y="145774"/>
            <a:ext cx="11536121" cy="6566187"/>
            <a:chOff x="132521" y="145774"/>
            <a:chExt cx="11536121" cy="6566187"/>
          </a:xfrm>
        </p:grpSpPr>
        <p:grpSp>
          <p:nvGrpSpPr>
            <p:cNvPr id="63" name="Group 62"/>
            <p:cNvGrpSpPr/>
            <p:nvPr/>
          </p:nvGrpSpPr>
          <p:grpSpPr>
            <a:xfrm>
              <a:off x="132521" y="145774"/>
              <a:ext cx="495334" cy="6566187"/>
              <a:chOff x="132521" y="145774"/>
              <a:chExt cx="495334" cy="65661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2521" y="145774"/>
                <a:ext cx="470452" cy="342661"/>
                <a:chOff x="712013" y="410817"/>
                <a:chExt cx="775834" cy="54334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12013" y="430879"/>
                  <a:ext cx="775834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303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32521" y="526590"/>
                <a:ext cx="470452" cy="342661"/>
                <a:chOff x="712013" y="410817"/>
                <a:chExt cx="775833" cy="54334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12013" y="474411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4212" y="924120"/>
                <a:ext cx="470452" cy="342661"/>
                <a:chOff x="714801" y="410817"/>
                <a:chExt cx="775833" cy="54334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14801" y="454701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305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35764" y="1304936"/>
                <a:ext cx="470452" cy="342661"/>
                <a:chOff x="717361" y="410817"/>
                <a:chExt cx="775833" cy="5433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7361" y="459485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306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32521" y="1701014"/>
                <a:ext cx="470452" cy="342661"/>
                <a:chOff x="712013" y="410817"/>
                <a:chExt cx="775833" cy="543340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12013" y="45718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307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34212" y="2097092"/>
                <a:ext cx="470452" cy="342661"/>
                <a:chOff x="714801" y="410817"/>
                <a:chExt cx="775833" cy="54334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14801" y="454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308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44151" y="2493169"/>
                <a:ext cx="470452" cy="342661"/>
                <a:chOff x="731192" y="410817"/>
                <a:chExt cx="775833" cy="54334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31192" y="45257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309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57403" y="2889246"/>
                <a:ext cx="470452" cy="342661"/>
                <a:chOff x="753046" y="410817"/>
                <a:chExt cx="775833" cy="54334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53046" y="472860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310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55781" y="3283870"/>
                <a:ext cx="470452" cy="342661"/>
                <a:chOff x="750371" y="410817"/>
                <a:chExt cx="775833" cy="54334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50371" y="48026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311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54159" y="3678494"/>
                <a:ext cx="470452" cy="342661"/>
                <a:chOff x="747696" y="410817"/>
                <a:chExt cx="775833" cy="54334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47696" y="477666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312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54159" y="4073118"/>
                <a:ext cx="470452" cy="342661"/>
                <a:chOff x="747696" y="410817"/>
                <a:chExt cx="775833" cy="54334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313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54159" y="4467742"/>
                <a:ext cx="470452" cy="342661"/>
                <a:chOff x="747696" y="410817"/>
                <a:chExt cx="775833" cy="54334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314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159" y="4862366"/>
                <a:ext cx="470452" cy="342661"/>
                <a:chOff x="747696" y="410817"/>
                <a:chExt cx="775833" cy="54334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47696" y="456122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315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4159" y="5249756"/>
                <a:ext cx="470452" cy="342661"/>
                <a:chOff x="747696" y="410817"/>
                <a:chExt cx="775833" cy="54334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317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55642" y="5625247"/>
                <a:ext cx="470452" cy="342661"/>
                <a:chOff x="747696" y="410817"/>
                <a:chExt cx="775833" cy="54334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318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54159" y="5998438"/>
                <a:ext cx="470452" cy="342661"/>
                <a:chOff x="747696" y="410817"/>
                <a:chExt cx="775833" cy="54334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319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4159" y="6369300"/>
                <a:ext cx="470452" cy="342661"/>
                <a:chOff x="747696" y="410817"/>
                <a:chExt cx="775833" cy="54334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320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602973" y="296926"/>
              <a:ext cx="11065669" cy="6243704"/>
              <a:chOff x="602973" y="296926"/>
              <a:chExt cx="11065669" cy="624370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8168311" y="705196"/>
                <a:ext cx="470452" cy="342661"/>
                <a:chOff x="747696" y="410817"/>
                <a:chExt cx="775833" cy="54334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</a:t>
                  </a:r>
                  <a:r>
                    <a:rPr lang="en-US" sz="1200" baseline="-25000" dirty="0"/>
                    <a:t>9</a:t>
                  </a:r>
                  <a:endParaRPr lang="en-US" sz="1200" dirty="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141861" y="2216990"/>
                <a:ext cx="470452" cy="342661"/>
                <a:chOff x="747696" y="410817"/>
                <a:chExt cx="775833" cy="54334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</a:t>
                  </a:r>
                  <a:r>
                    <a:rPr lang="en-US" sz="1200" baseline="-25000" dirty="0"/>
                    <a:t>10</a:t>
                  </a:r>
                  <a:endParaRPr lang="en-US" sz="1200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141861" y="3900721"/>
                <a:ext cx="470452" cy="342661"/>
                <a:chOff x="747696" y="410817"/>
                <a:chExt cx="775833" cy="54334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</a:t>
                  </a:r>
                  <a:r>
                    <a:rPr lang="en-US" sz="1200" baseline="-25000" dirty="0"/>
                    <a:t>11</a:t>
                  </a:r>
                  <a:endParaRPr lang="en-US" sz="1200" dirty="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8151223" y="5572459"/>
                <a:ext cx="470452" cy="342661"/>
                <a:chOff x="747696" y="410817"/>
                <a:chExt cx="775833" cy="54334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</a:t>
                  </a:r>
                  <a:r>
                    <a:rPr lang="en-US" sz="1200" baseline="-25000" dirty="0"/>
                    <a:t>12</a:t>
                  </a:r>
                  <a:endParaRPr lang="en-US" sz="1200" dirty="0"/>
                </a:p>
              </p:txBody>
            </p:sp>
          </p:grpSp>
          <p:cxnSp>
            <p:nvCxnSpPr>
              <p:cNvPr id="75" name="Straight Arrow Connector 74"/>
              <p:cNvCxnSpPr>
                <a:stCxn id="5" idx="3"/>
                <a:endCxn id="69" idx="1"/>
              </p:cNvCxnSpPr>
              <p:nvPr/>
            </p:nvCxnSpPr>
            <p:spPr>
              <a:xfrm>
                <a:off x="602973" y="296926"/>
                <a:ext cx="7538888" cy="3775125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5" idx="3"/>
                <a:endCxn id="72" idx="1"/>
              </p:cNvCxnSpPr>
              <p:nvPr/>
            </p:nvCxnSpPr>
            <p:spPr>
              <a:xfrm>
                <a:off x="602973" y="296926"/>
                <a:ext cx="7548250" cy="5446863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9" idx="3"/>
                <a:endCxn id="69" idx="1"/>
              </p:cNvCxnSpPr>
              <p:nvPr/>
            </p:nvCxnSpPr>
            <p:spPr>
              <a:xfrm>
                <a:off x="602973" y="705196"/>
                <a:ext cx="7538888" cy="3366855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" idx="3"/>
                <a:endCxn id="72" idx="1"/>
              </p:cNvCxnSpPr>
              <p:nvPr/>
            </p:nvCxnSpPr>
            <p:spPr>
              <a:xfrm>
                <a:off x="602973" y="705196"/>
                <a:ext cx="7548250" cy="5038593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12" idx="3"/>
                <a:endCxn id="69" idx="1"/>
              </p:cNvCxnSpPr>
              <p:nvPr/>
            </p:nvCxnSpPr>
            <p:spPr>
              <a:xfrm>
                <a:off x="604664" y="1090296"/>
                <a:ext cx="7537197" cy="2981755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12" idx="3"/>
                <a:endCxn id="72" idx="1"/>
              </p:cNvCxnSpPr>
              <p:nvPr/>
            </p:nvCxnSpPr>
            <p:spPr>
              <a:xfrm>
                <a:off x="604664" y="1090296"/>
                <a:ext cx="7546559" cy="4653493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5" idx="3"/>
                <a:endCxn id="72" idx="1"/>
              </p:cNvCxnSpPr>
              <p:nvPr/>
            </p:nvCxnSpPr>
            <p:spPr>
              <a:xfrm>
                <a:off x="606216" y="1474129"/>
                <a:ext cx="7545007" cy="4269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8" idx="3"/>
                <a:endCxn id="72" idx="1"/>
              </p:cNvCxnSpPr>
              <p:nvPr/>
            </p:nvCxnSpPr>
            <p:spPr>
              <a:xfrm>
                <a:off x="602973" y="1868753"/>
                <a:ext cx="7548250" cy="38750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21" idx="3"/>
                <a:endCxn id="72" idx="1"/>
              </p:cNvCxnSpPr>
              <p:nvPr/>
            </p:nvCxnSpPr>
            <p:spPr>
              <a:xfrm>
                <a:off x="604664" y="2263377"/>
                <a:ext cx="7546559" cy="348041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21" idx="3"/>
                <a:endCxn id="62" idx="1"/>
              </p:cNvCxnSpPr>
              <p:nvPr/>
            </p:nvCxnSpPr>
            <p:spPr>
              <a:xfrm flipV="1">
                <a:off x="604664" y="876526"/>
                <a:ext cx="7563647" cy="13868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4" idx="3"/>
                <a:endCxn id="62" idx="1"/>
              </p:cNvCxnSpPr>
              <p:nvPr/>
            </p:nvCxnSpPr>
            <p:spPr>
              <a:xfrm flipV="1">
                <a:off x="614603" y="876526"/>
                <a:ext cx="7553708" cy="178147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24" idx="3"/>
                <a:endCxn id="72" idx="1"/>
              </p:cNvCxnSpPr>
              <p:nvPr/>
            </p:nvCxnSpPr>
            <p:spPr>
              <a:xfrm>
                <a:off x="614603" y="2658001"/>
                <a:ext cx="7536620" cy="308578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27" idx="3"/>
                <a:endCxn id="62" idx="1"/>
              </p:cNvCxnSpPr>
              <p:nvPr/>
            </p:nvCxnSpPr>
            <p:spPr>
              <a:xfrm flipV="1">
                <a:off x="627855" y="876526"/>
                <a:ext cx="7540456" cy="219034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7" idx="3"/>
                <a:endCxn id="72" idx="1"/>
              </p:cNvCxnSpPr>
              <p:nvPr/>
            </p:nvCxnSpPr>
            <p:spPr>
              <a:xfrm>
                <a:off x="627855" y="3066874"/>
                <a:ext cx="7523368" cy="267691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30" idx="3"/>
                <a:endCxn id="62" idx="1"/>
              </p:cNvCxnSpPr>
              <p:nvPr/>
            </p:nvCxnSpPr>
            <p:spPr>
              <a:xfrm flipV="1">
                <a:off x="626233" y="876526"/>
                <a:ext cx="7542078" cy="2589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34" idx="3"/>
                <a:endCxn id="62" idx="1"/>
              </p:cNvCxnSpPr>
              <p:nvPr/>
            </p:nvCxnSpPr>
            <p:spPr>
              <a:xfrm flipV="1">
                <a:off x="624611" y="876526"/>
                <a:ext cx="7543700" cy="298262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34" idx="3"/>
                <a:endCxn id="66" idx="1"/>
              </p:cNvCxnSpPr>
              <p:nvPr/>
            </p:nvCxnSpPr>
            <p:spPr>
              <a:xfrm flipV="1">
                <a:off x="624611" y="2388320"/>
                <a:ext cx="7517250" cy="1470833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37" idx="3"/>
                <a:endCxn id="62" idx="1"/>
              </p:cNvCxnSpPr>
              <p:nvPr/>
            </p:nvCxnSpPr>
            <p:spPr>
              <a:xfrm flipV="1">
                <a:off x="624611" y="876526"/>
                <a:ext cx="7543700" cy="3363664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37" idx="3"/>
                <a:endCxn id="66" idx="1"/>
              </p:cNvCxnSpPr>
              <p:nvPr/>
            </p:nvCxnSpPr>
            <p:spPr>
              <a:xfrm flipV="1">
                <a:off x="624611" y="2388320"/>
                <a:ext cx="7517250" cy="185187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40" idx="3"/>
                <a:endCxn id="62" idx="1"/>
              </p:cNvCxnSpPr>
              <p:nvPr/>
            </p:nvCxnSpPr>
            <p:spPr>
              <a:xfrm flipV="1">
                <a:off x="624611" y="876526"/>
                <a:ext cx="7543700" cy="375828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40" idx="3"/>
                <a:endCxn id="66" idx="1"/>
              </p:cNvCxnSpPr>
              <p:nvPr/>
            </p:nvCxnSpPr>
            <p:spPr>
              <a:xfrm flipV="1">
                <a:off x="624611" y="2388320"/>
                <a:ext cx="7517250" cy="2246494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43" idx="3"/>
                <a:endCxn id="62" idx="1"/>
              </p:cNvCxnSpPr>
              <p:nvPr/>
            </p:nvCxnSpPr>
            <p:spPr>
              <a:xfrm flipV="1">
                <a:off x="624611" y="876526"/>
                <a:ext cx="7543700" cy="415291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43" idx="3"/>
                <a:endCxn id="66" idx="1"/>
              </p:cNvCxnSpPr>
              <p:nvPr/>
            </p:nvCxnSpPr>
            <p:spPr>
              <a:xfrm flipV="1">
                <a:off x="624611" y="2388320"/>
                <a:ext cx="7517250" cy="264111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46" idx="3"/>
                <a:endCxn id="66" idx="1"/>
              </p:cNvCxnSpPr>
              <p:nvPr/>
            </p:nvCxnSpPr>
            <p:spPr>
              <a:xfrm flipV="1">
                <a:off x="624611" y="2388320"/>
                <a:ext cx="7517250" cy="3032766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46" idx="3"/>
                <a:endCxn id="69" idx="1"/>
              </p:cNvCxnSpPr>
              <p:nvPr/>
            </p:nvCxnSpPr>
            <p:spPr>
              <a:xfrm flipV="1">
                <a:off x="624611" y="4072051"/>
                <a:ext cx="7517250" cy="1349035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53" idx="3"/>
                <a:endCxn id="66" idx="1"/>
              </p:cNvCxnSpPr>
              <p:nvPr/>
            </p:nvCxnSpPr>
            <p:spPr>
              <a:xfrm flipV="1">
                <a:off x="626094" y="2388320"/>
                <a:ext cx="7515767" cy="3408257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53" idx="3"/>
                <a:endCxn id="69" idx="1"/>
              </p:cNvCxnSpPr>
              <p:nvPr/>
            </p:nvCxnSpPr>
            <p:spPr>
              <a:xfrm flipV="1">
                <a:off x="626094" y="4072051"/>
                <a:ext cx="7515767" cy="1724526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56" idx="3"/>
                <a:endCxn id="66" idx="1"/>
              </p:cNvCxnSpPr>
              <p:nvPr/>
            </p:nvCxnSpPr>
            <p:spPr>
              <a:xfrm flipV="1">
                <a:off x="624611" y="2388320"/>
                <a:ext cx="7517250" cy="3781448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56" idx="3"/>
                <a:endCxn id="69" idx="1"/>
              </p:cNvCxnSpPr>
              <p:nvPr/>
            </p:nvCxnSpPr>
            <p:spPr>
              <a:xfrm flipV="1">
                <a:off x="624611" y="4072051"/>
                <a:ext cx="7517250" cy="2097717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59" idx="3"/>
                <a:endCxn id="69" idx="1"/>
              </p:cNvCxnSpPr>
              <p:nvPr/>
            </p:nvCxnSpPr>
            <p:spPr>
              <a:xfrm flipV="1">
                <a:off x="624611" y="4072051"/>
                <a:ext cx="7517250" cy="2468579"/>
              </a:xfrm>
              <a:prstGeom prst="straightConnector1">
                <a:avLst/>
              </a:prstGeom>
              <a:ln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11198190" y="3294835"/>
                <a:ext cx="470452" cy="342661"/>
                <a:chOff x="747696" y="410817"/>
                <a:chExt cx="775833" cy="54334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</a:t>
                  </a:r>
                  <a:r>
                    <a:rPr lang="en-US" sz="1200" baseline="-25000" dirty="0"/>
                    <a:t>3</a:t>
                  </a:r>
                  <a:endParaRPr lang="en-US" sz="1200" dirty="0"/>
                </a:p>
              </p:txBody>
            </p:sp>
          </p:grpSp>
          <p:cxnSp>
            <p:nvCxnSpPr>
              <p:cNvPr id="148" name="Straight Arrow Connector 147"/>
              <p:cNvCxnSpPr>
                <a:endCxn id="146" idx="1"/>
              </p:cNvCxnSpPr>
              <p:nvPr/>
            </p:nvCxnSpPr>
            <p:spPr>
              <a:xfrm flipV="1">
                <a:off x="8638763" y="3466165"/>
                <a:ext cx="2559427" cy="635525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66" idx="3"/>
                <a:endCxn id="146" idx="1"/>
              </p:cNvCxnSpPr>
              <p:nvPr/>
            </p:nvCxnSpPr>
            <p:spPr>
              <a:xfrm>
                <a:off x="8612313" y="2388320"/>
                <a:ext cx="2585877" cy="1077845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>
                <a:stCxn id="62" idx="3"/>
                <a:endCxn id="66" idx="3"/>
              </p:cNvCxnSpPr>
              <p:nvPr/>
            </p:nvCxnSpPr>
            <p:spPr>
              <a:xfrm flipH="1">
                <a:off x="8612313" y="876526"/>
                <a:ext cx="26450" cy="1511794"/>
              </a:xfrm>
              <a:prstGeom prst="curvedConnector3">
                <a:avLst>
                  <a:gd name="adj1" fmla="val -864272"/>
                </a:avLst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>
                <a:stCxn id="62" idx="3"/>
                <a:endCxn id="72" idx="3"/>
              </p:cNvCxnSpPr>
              <p:nvPr/>
            </p:nvCxnSpPr>
            <p:spPr>
              <a:xfrm flipH="1">
                <a:off x="8621675" y="876526"/>
                <a:ext cx="17088" cy="4867263"/>
              </a:xfrm>
              <a:prstGeom prst="curvedConnector3">
                <a:avLst>
                  <a:gd name="adj1" fmla="val -1337781"/>
                </a:avLst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urved Connector 161"/>
              <p:cNvCxnSpPr>
                <a:stCxn id="66" idx="3"/>
                <a:endCxn id="69" idx="3"/>
              </p:cNvCxnSpPr>
              <p:nvPr/>
            </p:nvCxnSpPr>
            <p:spPr>
              <a:xfrm>
                <a:off x="8612313" y="2388320"/>
                <a:ext cx="12700" cy="1683731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>
                <a:stCxn id="69" idx="3"/>
                <a:endCxn id="72" idx="3"/>
              </p:cNvCxnSpPr>
              <p:nvPr/>
            </p:nvCxnSpPr>
            <p:spPr>
              <a:xfrm>
                <a:off x="8612313" y="4072051"/>
                <a:ext cx="9362" cy="1671738"/>
              </a:xfrm>
              <a:prstGeom prst="curvedConnector3">
                <a:avLst>
                  <a:gd name="adj1" fmla="val 2541786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9782629" y="3859153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20.33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61070" y="2989463"/>
                <a:ext cx="668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32.5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608457" y="2493169"/>
                <a:ext cx="61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982857" y="1474129"/>
                <a:ext cx="783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47.25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063888" y="4660106"/>
                <a:ext cx="783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47.25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795128" y="1965303"/>
                <a:ext cx="668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32.5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1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Floor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521" y="705196"/>
            <a:ext cx="11536121" cy="5209924"/>
            <a:chOff x="132521" y="705196"/>
            <a:chExt cx="11536121" cy="5209924"/>
          </a:xfrm>
        </p:grpSpPr>
        <p:grpSp>
          <p:nvGrpSpPr>
            <p:cNvPr id="10" name="Group 9"/>
            <p:cNvGrpSpPr/>
            <p:nvPr/>
          </p:nvGrpSpPr>
          <p:grpSpPr>
            <a:xfrm>
              <a:off x="134212" y="924120"/>
              <a:ext cx="470452" cy="342661"/>
              <a:chOff x="714801" y="410817"/>
              <a:chExt cx="775833" cy="54334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4801" y="454701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205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5764" y="1304936"/>
              <a:ext cx="470452" cy="342661"/>
              <a:chOff x="717361" y="410817"/>
              <a:chExt cx="775833" cy="54334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7361" y="459485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206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32521" y="1701014"/>
              <a:ext cx="470452" cy="342661"/>
              <a:chOff x="712013" y="410817"/>
              <a:chExt cx="775833" cy="54334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2013" y="457180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207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4212" y="2097092"/>
              <a:ext cx="470452" cy="342661"/>
              <a:chOff x="714801" y="410817"/>
              <a:chExt cx="775833" cy="54334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4801" y="454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208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4151" y="2493169"/>
              <a:ext cx="470452" cy="342661"/>
              <a:chOff x="731192" y="410817"/>
              <a:chExt cx="775833" cy="54334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1192" y="452570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209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7403" y="2889246"/>
              <a:ext cx="470452" cy="342661"/>
              <a:chOff x="753046" y="410817"/>
              <a:chExt cx="775833" cy="54334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3046" y="472860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210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781" y="3283870"/>
              <a:ext cx="470452" cy="342661"/>
              <a:chOff x="750371" y="410817"/>
              <a:chExt cx="775833" cy="54334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0371" y="480262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211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54159" y="3678494"/>
              <a:ext cx="470452" cy="342661"/>
              <a:chOff x="747696" y="410817"/>
              <a:chExt cx="775833" cy="54334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7696" y="477666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212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54159" y="4073118"/>
              <a:ext cx="470452" cy="342661"/>
              <a:chOff x="747696" y="410817"/>
              <a:chExt cx="775833" cy="54334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7696" y="456122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213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54159" y="4467742"/>
              <a:ext cx="470452" cy="342661"/>
              <a:chOff x="747696" y="410817"/>
              <a:chExt cx="775833" cy="54334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7696" y="456122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214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54159" y="4862366"/>
              <a:ext cx="470452" cy="342661"/>
              <a:chOff x="747696" y="410817"/>
              <a:chExt cx="775833" cy="54334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47696" y="456122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54159" y="5249756"/>
              <a:ext cx="470452" cy="342661"/>
              <a:chOff x="747696" y="410817"/>
              <a:chExt cx="775833" cy="54334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217</a:t>
                </a:r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8221182" y="705196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68311" y="738026"/>
              <a:ext cx="47045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</a:t>
              </a:r>
              <a:r>
                <a:rPr lang="en-US" sz="1200" baseline="-25000" dirty="0"/>
                <a:t>5</a:t>
              </a:r>
              <a:endParaRPr lang="en-US" sz="12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194732" y="2216990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1861" y="2249820"/>
              <a:ext cx="47045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</a:t>
              </a:r>
              <a:r>
                <a:rPr lang="en-US" sz="1200" baseline="-25000" dirty="0"/>
                <a:t>6</a:t>
              </a:r>
              <a:endParaRPr lang="en-US" sz="1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94732" y="3900721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41861" y="3933551"/>
              <a:ext cx="47045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</a:t>
              </a:r>
              <a:r>
                <a:rPr lang="en-US" sz="1200" baseline="-25000" dirty="0"/>
                <a:t>7</a:t>
              </a:r>
              <a:endParaRPr lang="en-US" sz="12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204094" y="5572459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1223" y="5605289"/>
              <a:ext cx="47045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</a:t>
              </a:r>
              <a:r>
                <a:rPr lang="en-US" sz="1200" baseline="-25000" dirty="0"/>
                <a:t>8</a:t>
              </a:r>
              <a:endParaRPr lang="en-US" sz="1200" dirty="0"/>
            </a:p>
          </p:txBody>
        </p:sp>
        <p:cxnSp>
          <p:nvCxnSpPr>
            <p:cNvPr id="90" name="Straight Arrow Connector 89"/>
            <p:cNvCxnSpPr>
              <a:stCxn id="12" idx="3"/>
              <a:endCxn id="69" idx="1"/>
            </p:cNvCxnSpPr>
            <p:nvPr/>
          </p:nvCxnSpPr>
          <p:spPr>
            <a:xfrm>
              <a:off x="604664" y="1090296"/>
              <a:ext cx="7537197" cy="298175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2" idx="3"/>
              <a:endCxn id="72" idx="1"/>
            </p:cNvCxnSpPr>
            <p:nvPr/>
          </p:nvCxnSpPr>
          <p:spPr>
            <a:xfrm>
              <a:off x="604664" y="1090296"/>
              <a:ext cx="7546559" cy="465349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5" idx="3"/>
              <a:endCxn id="72" idx="1"/>
            </p:cNvCxnSpPr>
            <p:nvPr/>
          </p:nvCxnSpPr>
          <p:spPr>
            <a:xfrm>
              <a:off x="606216" y="1474129"/>
              <a:ext cx="7545007" cy="4269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8" idx="3"/>
              <a:endCxn id="72" idx="1"/>
            </p:cNvCxnSpPr>
            <p:nvPr/>
          </p:nvCxnSpPr>
          <p:spPr>
            <a:xfrm>
              <a:off x="602973" y="1868753"/>
              <a:ext cx="7548250" cy="3875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21" idx="3"/>
              <a:endCxn id="72" idx="1"/>
            </p:cNvCxnSpPr>
            <p:nvPr/>
          </p:nvCxnSpPr>
          <p:spPr>
            <a:xfrm>
              <a:off x="604664" y="2263377"/>
              <a:ext cx="7546559" cy="34804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1" idx="3"/>
              <a:endCxn id="62" idx="1"/>
            </p:cNvCxnSpPr>
            <p:nvPr/>
          </p:nvCxnSpPr>
          <p:spPr>
            <a:xfrm flipV="1">
              <a:off x="604664" y="876526"/>
              <a:ext cx="7563647" cy="13868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4" idx="3"/>
              <a:endCxn id="62" idx="1"/>
            </p:cNvCxnSpPr>
            <p:nvPr/>
          </p:nvCxnSpPr>
          <p:spPr>
            <a:xfrm flipV="1">
              <a:off x="614603" y="876526"/>
              <a:ext cx="7553708" cy="1781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4" idx="3"/>
              <a:endCxn id="72" idx="1"/>
            </p:cNvCxnSpPr>
            <p:nvPr/>
          </p:nvCxnSpPr>
          <p:spPr>
            <a:xfrm>
              <a:off x="614603" y="2658001"/>
              <a:ext cx="7536620" cy="308578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7" idx="3"/>
              <a:endCxn id="62" idx="1"/>
            </p:cNvCxnSpPr>
            <p:nvPr/>
          </p:nvCxnSpPr>
          <p:spPr>
            <a:xfrm flipV="1">
              <a:off x="627855" y="876526"/>
              <a:ext cx="7540456" cy="21903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7" idx="3"/>
              <a:endCxn id="72" idx="1"/>
            </p:cNvCxnSpPr>
            <p:nvPr/>
          </p:nvCxnSpPr>
          <p:spPr>
            <a:xfrm>
              <a:off x="627855" y="3066874"/>
              <a:ext cx="7523368" cy="26769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30" idx="3"/>
              <a:endCxn id="62" idx="1"/>
            </p:cNvCxnSpPr>
            <p:nvPr/>
          </p:nvCxnSpPr>
          <p:spPr>
            <a:xfrm flipV="1">
              <a:off x="626233" y="876526"/>
              <a:ext cx="7542078" cy="258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4" idx="3"/>
              <a:endCxn id="62" idx="1"/>
            </p:cNvCxnSpPr>
            <p:nvPr/>
          </p:nvCxnSpPr>
          <p:spPr>
            <a:xfrm flipV="1">
              <a:off x="624611" y="876526"/>
              <a:ext cx="7543700" cy="29826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34" idx="3"/>
              <a:endCxn id="66" idx="1"/>
            </p:cNvCxnSpPr>
            <p:nvPr/>
          </p:nvCxnSpPr>
          <p:spPr>
            <a:xfrm flipV="1">
              <a:off x="624611" y="2388320"/>
              <a:ext cx="7517250" cy="147083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7" idx="3"/>
              <a:endCxn id="62" idx="1"/>
            </p:cNvCxnSpPr>
            <p:nvPr/>
          </p:nvCxnSpPr>
          <p:spPr>
            <a:xfrm flipV="1">
              <a:off x="624611" y="876526"/>
              <a:ext cx="7543700" cy="336366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7" idx="3"/>
              <a:endCxn id="66" idx="1"/>
            </p:cNvCxnSpPr>
            <p:nvPr/>
          </p:nvCxnSpPr>
          <p:spPr>
            <a:xfrm flipV="1">
              <a:off x="624611" y="2388320"/>
              <a:ext cx="7517250" cy="1851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40" idx="3"/>
              <a:endCxn id="62" idx="1"/>
            </p:cNvCxnSpPr>
            <p:nvPr/>
          </p:nvCxnSpPr>
          <p:spPr>
            <a:xfrm flipV="1">
              <a:off x="624611" y="876526"/>
              <a:ext cx="7543700" cy="3758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40" idx="3"/>
              <a:endCxn id="66" idx="1"/>
            </p:cNvCxnSpPr>
            <p:nvPr/>
          </p:nvCxnSpPr>
          <p:spPr>
            <a:xfrm flipV="1">
              <a:off x="624611" y="2388320"/>
              <a:ext cx="7517250" cy="224649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43" idx="3"/>
              <a:endCxn id="62" idx="1"/>
            </p:cNvCxnSpPr>
            <p:nvPr/>
          </p:nvCxnSpPr>
          <p:spPr>
            <a:xfrm flipV="1">
              <a:off x="624611" y="876526"/>
              <a:ext cx="7543700" cy="415291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3" idx="3"/>
              <a:endCxn id="66" idx="1"/>
            </p:cNvCxnSpPr>
            <p:nvPr/>
          </p:nvCxnSpPr>
          <p:spPr>
            <a:xfrm flipV="1">
              <a:off x="624611" y="2388320"/>
              <a:ext cx="7517250" cy="26411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6" idx="3"/>
              <a:endCxn id="66" idx="1"/>
            </p:cNvCxnSpPr>
            <p:nvPr/>
          </p:nvCxnSpPr>
          <p:spPr>
            <a:xfrm flipV="1">
              <a:off x="624611" y="2388320"/>
              <a:ext cx="7517250" cy="303276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6" idx="3"/>
              <a:endCxn id="69" idx="1"/>
            </p:cNvCxnSpPr>
            <p:nvPr/>
          </p:nvCxnSpPr>
          <p:spPr>
            <a:xfrm flipV="1">
              <a:off x="624611" y="4072051"/>
              <a:ext cx="7517250" cy="1349035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1251061" y="3294835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198190" y="3327665"/>
              <a:ext cx="47045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cxnSp>
          <p:nvCxnSpPr>
            <p:cNvPr id="150" name="Straight Arrow Connector 149"/>
            <p:cNvCxnSpPr>
              <a:stCxn id="66" idx="3"/>
              <a:endCxn id="146" idx="1"/>
            </p:cNvCxnSpPr>
            <p:nvPr/>
          </p:nvCxnSpPr>
          <p:spPr>
            <a:xfrm>
              <a:off x="8612313" y="2388320"/>
              <a:ext cx="2585877" cy="1077845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62" idx="3"/>
              <a:endCxn id="66" idx="3"/>
            </p:cNvCxnSpPr>
            <p:nvPr/>
          </p:nvCxnSpPr>
          <p:spPr>
            <a:xfrm flipH="1">
              <a:off x="8612313" y="876526"/>
              <a:ext cx="26450" cy="1511794"/>
            </a:xfrm>
            <a:prstGeom prst="curvedConnector3">
              <a:avLst>
                <a:gd name="adj1" fmla="val -864272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62" idx="3"/>
              <a:endCxn id="72" idx="3"/>
            </p:cNvCxnSpPr>
            <p:nvPr/>
          </p:nvCxnSpPr>
          <p:spPr>
            <a:xfrm flipH="1">
              <a:off x="8621675" y="876526"/>
              <a:ext cx="17088" cy="4867263"/>
            </a:xfrm>
            <a:prstGeom prst="curvedConnector3">
              <a:avLst>
                <a:gd name="adj1" fmla="val -1337781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66" idx="3"/>
              <a:endCxn id="69" idx="3"/>
            </p:cNvCxnSpPr>
            <p:nvPr/>
          </p:nvCxnSpPr>
          <p:spPr>
            <a:xfrm>
              <a:off x="8612313" y="2388320"/>
              <a:ext cx="12700" cy="168373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>
              <a:stCxn id="69" idx="3"/>
              <a:endCxn id="72" idx="3"/>
            </p:cNvCxnSpPr>
            <p:nvPr/>
          </p:nvCxnSpPr>
          <p:spPr>
            <a:xfrm>
              <a:off x="8612313" y="4072051"/>
              <a:ext cx="9362" cy="1671738"/>
            </a:xfrm>
            <a:prstGeom prst="curvedConnector3">
              <a:avLst>
                <a:gd name="adj1" fmla="val 2541786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69" idx="3"/>
              <a:endCxn id="146" idx="1"/>
            </p:cNvCxnSpPr>
            <p:nvPr/>
          </p:nvCxnSpPr>
          <p:spPr>
            <a:xfrm flipV="1">
              <a:off x="8612313" y="3466165"/>
              <a:ext cx="2585877" cy="60588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506857" y="2388320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7.33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6826" y="1400904"/>
              <a:ext cx="78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41861" y="4709280"/>
              <a:ext cx="78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182013" y="2967649"/>
              <a:ext cx="66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50323" y="2049929"/>
              <a:ext cx="66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69870" y="3840224"/>
              <a:ext cx="100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6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Floor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4212" y="705196"/>
            <a:ext cx="11534430" cy="5209924"/>
            <a:chOff x="134212" y="705196"/>
            <a:chExt cx="11534430" cy="5209924"/>
          </a:xfrm>
        </p:grpSpPr>
        <p:grpSp>
          <p:nvGrpSpPr>
            <p:cNvPr id="19" name="Group 18"/>
            <p:cNvGrpSpPr/>
            <p:nvPr/>
          </p:nvGrpSpPr>
          <p:grpSpPr>
            <a:xfrm>
              <a:off x="134212" y="2097092"/>
              <a:ext cx="470452" cy="342661"/>
              <a:chOff x="714801" y="410817"/>
              <a:chExt cx="775833" cy="54334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4801" y="454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108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4151" y="2493169"/>
              <a:ext cx="470452" cy="342661"/>
              <a:chOff x="731192" y="410817"/>
              <a:chExt cx="775833" cy="54334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1192" y="452570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7403" y="2889246"/>
              <a:ext cx="470452" cy="342661"/>
              <a:chOff x="753046" y="410817"/>
              <a:chExt cx="775833" cy="54334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3046" y="472860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110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781" y="3283870"/>
              <a:ext cx="470452" cy="342661"/>
              <a:chOff x="750371" y="410817"/>
              <a:chExt cx="775833" cy="54334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0371" y="480262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111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54159" y="3678494"/>
              <a:ext cx="470452" cy="342661"/>
              <a:chOff x="747696" y="410817"/>
              <a:chExt cx="775833" cy="54334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7696" y="477666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112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168311" y="705196"/>
              <a:ext cx="470452" cy="342661"/>
              <a:chOff x="747696" y="410817"/>
              <a:chExt cx="775833" cy="54334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41861" y="2216990"/>
              <a:ext cx="470452" cy="342661"/>
              <a:chOff x="747696" y="410817"/>
              <a:chExt cx="775833" cy="54334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141861" y="3900721"/>
              <a:ext cx="470452" cy="342661"/>
              <a:chOff x="747696" y="410817"/>
              <a:chExt cx="775833" cy="54334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51223" y="5572459"/>
              <a:ext cx="470452" cy="342661"/>
              <a:chOff x="747696" y="410817"/>
              <a:chExt cx="775833" cy="54334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4</a:t>
                </a:r>
                <a:endParaRPr lang="en-US" sz="1200" dirty="0"/>
              </a:p>
            </p:txBody>
          </p:sp>
        </p:grpSp>
        <p:cxnSp>
          <p:nvCxnSpPr>
            <p:cNvPr id="99" name="Straight Arrow Connector 98"/>
            <p:cNvCxnSpPr>
              <a:stCxn id="21" idx="3"/>
              <a:endCxn id="72" idx="1"/>
            </p:cNvCxnSpPr>
            <p:nvPr/>
          </p:nvCxnSpPr>
          <p:spPr>
            <a:xfrm>
              <a:off x="604664" y="2263377"/>
              <a:ext cx="7546559" cy="34804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1" idx="3"/>
              <a:endCxn id="62" idx="1"/>
            </p:cNvCxnSpPr>
            <p:nvPr/>
          </p:nvCxnSpPr>
          <p:spPr>
            <a:xfrm flipV="1">
              <a:off x="604664" y="876526"/>
              <a:ext cx="7563647" cy="13868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4" idx="3"/>
              <a:endCxn id="62" idx="1"/>
            </p:cNvCxnSpPr>
            <p:nvPr/>
          </p:nvCxnSpPr>
          <p:spPr>
            <a:xfrm flipV="1">
              <a:off x="614603" y="876526"/>
              <a:ext cx="7553708" cy="1781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4" idx="3"/>
              <a:endCxn id="72" idx="1"/>
            </p:cNvCxnSpPr>
            <p:nvPr/>
          </p:nvCxnSpPr>
          <p:spPr>
            <a:xfrm>
              <a:off x="614603" y="2658001"/>
              <a:ext cx="7536620" cy="308578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7" idx="3"/>
              <a:endCxn id="62" idx="1"/>
            </p:cNvCxnSpPr>
            <p:nvPr/>
          </p:nvCxnSpPr>
          <p:spPr>
            <a:xfrm flipV="1">
              <a:off x="627855" y="876526"/>
              <a:ext cx="7540456" cy="21903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7" idx="3"/>
              <a:endCxn id="72" idx="1"/>
            </p:cNvCxnSpPr>
            <p:nvPr/>
          </p:nvCxnSpPr>
          <p:spPr>
            <a:xfrm>
              <a:off x="627855" y="3066874"/>
              <a:ext cx="7523368" cy="26769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30" idx="3"/>
              <a:endCxn id="62" idx="1"/>
            </p:cNvCxnSpPr>
            <p:nvPr/>
          </p:nvCxnSpPr>
          <p:spPr>
            <a:xfrm flipV="1">
              <a:off x="626233" y="876526"/>
              <a:ext cx="7542078" cy="258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4" idx="3"/>
              <a:endCxn id="62" idx="1"/>
            </p:cNvCxnSpPr>
            <p:nvPr/>
          </p:nvCxnSpPr>
          <p:spPr>
            <a:xfrm flipV="1">
              <a:off x="624611" y="876526"/>
              <a:ext cx="7543700" cy="29826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34" idx="3"/>
              <a:endCxn id="66" idx="1"/>
            </p:cNvCxnSpPr>
            <p:nvPr/>
          </p:nvCxnSpPr>
          <p:spPr>
            <a:xfrm flipV="1">
              <a:off x="624611" y="2388320"/>
              <a:ext cx="7517250" cy="147083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11198190" y="3294835"/>
              <a:ext cx="470452" cy="342661"/>
              <a:chOff x="747696" y="410817"/>
              <a:chExt cx="775833" cy="54334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</p:grpSp>
        <p:cxnSp>
          <p:nvCxnSpPr>
            <p:cNvPr id="150" name="Straight Arrow Connector 149"/>
            <p:cNvCxnSpPr>
              <a:stCxn id="66" idx="3"/>
              <a:endCxn id="146" idx="1"/>
            </p:cNvCxnSpPr>
            <p:nvPr/>
          </p:nvCxnSpPr>
          <p:spPr>
            <a:xfrm>
              <a:off x="8612313" y="2388320"/>
              <a:ext cx="2585877" cy="1077845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62" idx="3"/>
              <a:endCxn id="66" idx="3"/>
            </p:cNvCxnSpPr>
            <p:nvPr/>
          </p:nvCxnSpPr>
          <p:spPr>
            <a:xfrm flipH="1">
              <a:off x="8612313" y="876526"/>
              <a:ext cx="26450" cy="1511794"/>
            </a:xfrm>
            <a:prstGeom prst="curvedConnector3">
              <a:avLst>
                <a:gd name="adj1" fmla="val -864272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62" idx="3"/>
              <a:endCxn id="72" idx="3"/>
            </p:cNvCxnSpPr>
            <p:nvPr/>
          </p:nvCxnSpPr>
          <p:spPr>
            <a:xfrm flipH="1">
              <a:off x="8621675" y="876526"/>
              <a:ext cx="17088" cy="4867263"/>
            </a:xfrm>
            <a:prstGeom prst="curvedConnector3">
              <a:avLst>
                <a:gd name="adj1" fmla="val -1337781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66" idx="3"/>
              <a:endCxn id="69" idx="3"/>
            </p:cNvCxnSpPr>
            <p:nvPr/>
          </p:nvCxnSpPr>
          <p:spPr>
            <a:xfrm>
              <a:off x="8612313" y="2388320"/>
              <a:ext cx="12700" cy="168373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>
              <a:stCxn id="69" idx="3"/>
              <a:endCxn id="72" idx="3"/>
            </p:cNvCxnSpPr>
            <p:nvPr/>
          </p:nvCxnSpPr>
          <p:spPr>
            <a:xfrm>
              <a:off x="8612313" y="4072051"/>
              <a:ext cx="9362" cy="1671738"/>
            </a:xfrm>
            <a:prstGeom prst="curvedConnector3">
              <a:avLst>
                <a:gd name="adj1" fmla="val 2541786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69" idx="3"/>
              <a:endCxn id="146" idx="1"/>
            </p:cNvCxnSpPr>
            <p:nvPr/>
          </p:nvCxnSpPr>
          <p:spPr>
            <a:xfrm flipV="1">
              <a:off x="8612313" y="3466165"/>
              <a:ext cx="2585877" cy="60588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26826" y="1400904"/>
              <a:ext cx="78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94562" y="4703692"/>
              <a:ext cx="78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47.25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8319" y="3052792"/>
              <a:ext cx="66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50323" y="2049929"/>
              <a:ext cx="66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05250" y="2493169"/>
              <a:ext cx="80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20.33</a:t>
              </a:r>
            </a:p>
            <a:p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34500" y="3997653"/>
              <a:ext cx="1206500" cy="38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7.33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8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 Connections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4300" y="571500"/>
            <a:ext cx="10591800" cy="5016500"/>
            <a:chOff x="114300" y="571500"/>
            <a:chExt cx="10591800" cy="5016500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" y="2603500"/>
              <a:ext cx="1016000" cy="952500"/>
              <a:chOff x="114300" y="2603500"/>
              <a:chExt cx="1016000" cy="9525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4</a:t>
                </a:r>
                <a:endParaRPr lang="en-US" sz="2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01900" y="2603500"/>
              <a:ext cx="1016000" cy="952500"/>
              <a:chOff x="114300" y="2603500"/>
              <a:chExt cx="1016000" cy="9525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89500" y="2603500"/>
              <a:ext cx="1016000" cy="952500"/>
              <a:chOff x="114300" y="2603500"/>
              <a:chExt cx="1016000" cy="9525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77100" y="2603500"/>
              <a:ext cx="1016000" cy="952500"/>
              <a:chOff x="114300" y="2603500"/>
              <a:chExt cx="1016000" cy="9525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664700" y="2603500"/>
              <a:ext cx="1016000" cy="952500"/>
              <a:chOff x="114300" y="2603500"/>
              <a:chExt cx="1016000" cy="9525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90100" y="571500"/>
              <a:ext cx="1016000" cy="952500"/>
              <a:chOff x="114300" y="2603500"/>
              <a:chExt cx="1016000" cy="9525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690100" y="4635500"/>
              <a:ext cx="1016000" cy="952500"/>
              <a:chOff x="114300" y="2603500"/>
              <a:chExt cx="1016000" cy="9525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</a:t>
                </a:r>
                <a:r>
                  <a:rPr lang="en-US" sz="2400" baseline="-25000" dirty="0"/>
                  <a:t>3</a:t>
                </a:r>
                <a:endParaRPr lang="en-US" sz="2400" dirty="0"/>
              </a:p>
            </p:txBody>
          </p:sp>
        </p:grpSp>
        <p:cxnSp>
          <p:nvCxnSpPr>
            <p:cNvPr id="25" name="Straight Arrow Connector 24"/>
            <p:cNvCxnSpPr>
              <a:stCxn id="4" idx="3"/>
              <a:endCxn id="8" idx="1"/>
            </p:cNvCxnSpPr>
            <p:nvPr/>
          </p:nvCxnSpPr>
          <p:spPr>
            <a:xfrm>
              <a:off x="1130300" y="3079750"/>
              <a:ext cx="1371600" cy="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1" idx="1"/>
            </p:cNvCxnSpPr>
            <p:nvPr/>
          </p:nvCxnSpPr>
          <p:spPr>
            <a:xfrm>
              <a:off x="3517900" y="3079750"/>
              <a:ext cx="1371600" cy="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277100" y="4635500"/>
              <a:ext cx="1016000" cy="952500"/>
              <a:chOff x="114300" y="2603500"/>
              <a:chExt cx="1016000" cy="9525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</a:t>
                </a:r>
                <a:r>
                  <a:rPr lang="en-US" sz="2400" baseline="-25000" dirty="0"/>
                  <a:t>7</a:t>
                </a:r>
                <a:endParaRPr lang="en-US" sz="2400" dirty="0"/>
              </a:p>
            </p:txBody>
          </p:sp>
        </p:grpSp>
        <p:cxnSp>
          <p:nvCxnSpPr>
            <p:cNvPr id="32" name="Straight Arrow Connector 31"/>
            <p:cNvCxnSpPr>
              <a:stCxn id="10" idx="5"/>
              <a:endCxn id="29" idx="1"/>
            </p:cNvCxnSpPr>
            <p:nvPr/>
          </p:nvCxnSpPr>
          <p:spPr>
            <a:xfrm>
              <a:off x="5756710" y="3416510"/>
              <a:ext cx="1669180" cy="135848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6"/>
              <a:endCxn id="23" idx="1"/>
            </p:cNvCxnSpPr>
            <p:nvPr/>
          </p:nvCxnSpPr>
          <p:spPr>
            <a:xfrm>
              <a:off x="8293100" y="5111750"/>
              <a:ext cx="1397000" cy="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3"/>
              <a:endCxn id="14" idx="1"/>
            </p:cNvCxnSpPr>
            <p:nvPr/>
          </p:nvCxnSpPr>
          <p:spPr>
            <a:xfrm>
              <a:off x="5905500" y="3079750"/>
              <a:ext cx="13716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7277100" y="571500"/>
              <a:ext cx="1016000" cy="952500"/>
              <a:chOff x="114300" y="2603500"/>
              <a:chExt cx="1016000" cy="9525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14300" y="2603500"/>
                <a:ext cx="1016000" cy="9525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4300" y="2848917"/>
                <a:ext cx="101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</p:grpSp>
        <p:cxnSp>
          <p:nvCxnSpPr>
            <p:cNvPr id="46" name="Straight Arrow Connector 45"/>
            <p:cNvCxnSpPr>
              <a:stCxn id="13" idx="0"/>
              <a:endCxn id="43" idx="4"/>
            </p:cNvCxnSpPr>
            <p:nvPr/>
          </p:nvCxnSpPr>
          <p:spPr>
            <a:xfrm flipV="1">
              <a:off x="7785100" y="1524000"/>
              <a:ext cx="0" cy="107950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6"/>
              <a:endCxn id="20" idx="1"/>
            </p:cNvCxnSpPr>
            <p:nvPr/>
          </p:nvCxnSpPr>
          <p:spPr>
            <a:xfrm>
              <a:off x="8293100" y="1047750"/>
              <a:ext cx="1397000" cy="0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8521148" y="2327634"/>
              <a:ext cx="470452" cy="342661"/>
              <a:chOff x="747696" y="410817"/>
              <a:chExt cx="775833" cy="54334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66200" y="3364732"/>
              <a:ext cx="470452" cy="342661"/>
              <a:chOff x="747696" y="410817"/>
              <a:chExt cx="775833" cy="54334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34887" y="410817"/>
                <a:ext cx="530087" cy="5433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47696" y="462874"/>
                <a:ext cx="775833" cy="43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</a:t>
                </a:r>
                <a:r>
                  <a:rPr lang="en-US" sz="1200" baseline="-25000" dirty="0"/>
                  <a:t>4</a:t>
                </a:r>
                <a:endParaRPr lang="en-US" sz="1200" dirty="0"/>
              </a:p>
            </p:txBody>
          </p:sp>
        </p:grpSp>
        <p:cxnSp>
          <p:nvCxnSpPr>
            <p:cNvPr id="56" name="Straight Arrow Connector 55"/>
            <p:cNvCxnSpPr>
              <a:stCxn id="14" idx="3"/>
              <a:endCxn id="51" idx="2"/>
            </p:cNvCxnSpPr>
            <p:nvPr/>
          </p:nvCxnSpPr>
          <p:spPr>
            <a:xfrm flipV="1">
              <a:off x="8293100" y="2637464"/>
              <a:ext cx="463274" cy="442286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4" idx="0"/>
            </p:cNvCxnSpPr>
            <p:nvPr/>
          </p:nvCxnSpPr>
          <p:spPr>
            <a:xfrm>
              <a:off x="8756374" y="2637464"/>
              <a:ext cx="445052" cy="760098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3" idx="0"/>
              <a:endCxn id="17" idx="1"/>
            </p:cNvCxnSpPr>
            <p:nvPr/>
          </p:nvCxnSpPr>
          <p:spPr>
            <a:xfrm flipV="1">
              <a:off x="9179789" y="3079750"/>
              <a:ext cx="484911" cy="284982"/>
            </a:xfrm>
            <a:prstGeom prst="straightConnector1">
              <a:avLst/>
            </a:prstGeom>
            <a:ln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435100" y="2670295"/>
              <a:ext cx="5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16ft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1600" y="2710417"/>
              <a:ext cx="5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16ft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6500" y="2752634"/>
              <a:ext cx="5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16ft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6178" y="4709587"/>
              <a:ext cx="92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16.25ft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4364" y="2546151"/>
              <a:ext cx="57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r>
                <a:rPr lang="en-US" sz="1200" dirty="0" smtClean="0"/>
                <a:t>.33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92089" y="2703125"/>
              <a:ext cx="57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47.25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01045" y="3294299"/>
              <a:ext cx="57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16.25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5138" y="1790490"/>
              <a:ext cx="1113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20.33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448570" y="712382"/>
              <a:ext cx="92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16.25ft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6000" y="3962400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79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558344" y="-585"/>
            <a:ext cx="9002332" cy="6860099"/>
            <a:chOff x="1558344" y="-585"/>
            <a:chExt cx="9002332" cy="68600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035" t="836" r="14004" b="1628"/>
            <a:stretch/>
          </p:blipFill>
          <p:spPr>
            <a:xfrm>
              <a:off x="1558344" y="-585"/>
              <a:ext cx="9002332" cy="6860099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259310" y="1931831"/>
              <a:ext cx="7494626" cy="3425331"/>
              <a:chOff x="2259310" y="1931831"/>
              <a:chExt cx="7494626" cy="3425331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541690" y="19318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41690" y="2689538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41690" y="3447245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41690" y="4237734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04704" y="19318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227376" y="4865072"/>
                <a:ext cx="470452" cy="342661"/>
                <a:chOff x="747696" y="410817"/>
                <a:chExt cx="775833" cy="54334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/>
                    <a:t>4</a:t>
                  </a:r>
                  <a:endParaRPr lang="en-US" sz="12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329038" y="2825392"/>
                <a:ext cx="470452" cy="342661"/>
                <a:chOff x="747696" y="410817"/>
                <a:chExt cx="775833" cy="54334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/>
                    <a:t>2</a:t>
                  </a:r>
                  <a:endParaRPr lang="en-US" sz="12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254850" y="2825391"/>
                <a:ext cx="470452" cy="342661"/>
                <a:chOff x="747696" y="410817"/>
                <a:chExt cx="775833" cy="54334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307401" y="4862667"/>
                <a:ext cx="470452" cy="494495"/>
                <a:chOff x="747696" y="410817"/>
                <a:chExt cx="775833" cy="78409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47696" y="462874"/>
                  <a:ext cx="775833" cy="732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3</a:t>
                  </a:r>
                </a:p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411394" y="2825391"/>
                <a:ext cx="342542" cy="355261"/>
                <a:chOff x="114300" y="2603500"/>
                <a:chExt cx="1016000" cy="952500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14300" y="2603500"/>
                  <a:ext cx="1016000" cy="9525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4300" y="2603500"/>
                  <a:ext cx="1016000" cy="82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E</a:t>
                  </a:r>
                  <a:r>
                    <a:rPr lang="en-US" sz="1400" baseline="-25000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259310" y="4895497"/>
                <a:ext cx="342542" cy="355261"/>
                <a:chOff x="114300" y="2603500"/>
                <a:chExt cx="1016000" cy="9525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14300" y="2603500"/>
                  <a:ext cx="1016000" cy="9525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4300" y="2603500"/>
                  <a:ext cx="1016000" cy="82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</p:grpSp>
          <p:cxnSp>
            <p:nvCxnSpPr>
              <p:cNvPr id="29" name="Elbow Connector 28"/>
              <p:cNvCxnSpPr>
                <a:stCxn id="7" idx="6"/>
              </p:cNvCxnSpPr>
              <p:nvPr/>
            </p:nvCxnSpPr>
            <p:spPr>
              <a:xfrm>
                <a:off x="3889420" y="4418038"/>
                <a:ext cx="568280" cy="444629"/>
              </a:xfrm>
              <a:prstGeom prst="bentConnector3">
                <a:avLst>
                  <a:gd name="adj1" fmla="val 99166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 rot="16200000" flipH="1">
                <a:off x="3765571" y="3735714"/>
                <a:ext cx="814017" cy="570241"/>
              </a:xfrm>
              <a:prstGeom prst="bentConnector3">
                <a:avLst>
                  <a:gd name="adj1" fmla="val 75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25" idx="6"/>
              </p:cNvCxnSpPr>
              <p:nvPr/>
            </p:nvCxnSpPr>
            <p:spPr>
              <a:xfrm flipH="1">
                <a:off x="2601852" y="5067300"/>
                <a:ext cx="1705869" cy="58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6" idx="4"/>
              </p:cNvCxnSpPr>
              <p:nvPr/>
            </p:nvCxnSpPr>
            <p:spPr>
              <a:xfrm flipH="1">
                <a:off x="4457700" y="3168052"/>
                <a:ext cx="10739" cy="16946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5872766" y="1931831"/>
                <a:ext cx="347730" cy="360608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72766" y="1973635"/>
                <a:ext cx="680434" cy="27699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Rd</a:t>
                </a:r>
                <a:endParaRPr lang="en-US" sz="1200" dirty="0"/>
              </a:p>
            </p:txBody>
          </p:sp>
          <p:cxnSp>
            <p:nvCxnSpPr>
              <p:cNvPr id="47" name="Straight Arrow Connector 46"/>
              <p:cNvCxnSpPr>
                <a:endCxn id="16" idx="1"/>
              </p:cNvCxnSpPr>
              <p:nvPr/>
            </p:nvCxnSpPr>
            <p:spPr>
              <a:xfrm>
                <a:off x="3887459" y="2857500"/>
                <a:ext cx="467335" cy="180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>
                <a:stCxn id="3" idx="6"/>
              </p:cNvCxnSpPr>
              <p:nvPr/>
            </p:nvCxnSpPr>
            <p:spPr>
              <a:xfrm>
                <a:off x="3889420" y="2112135"/>
                <a:ext cx="568280" cy="694565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14" idx="1"/>
              </p:cNvCxnSpPr>
              <p:nvPr/>
            </p:nvCxnSpPr>
            <p:spPr>
              <a:xfrm>
                <a:off x="4601683" y="2979279"/>
                <a:ext cx="2727355" cy="1744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3" idx="1"/>
              </p:cNvCxnSpPr>
              <p:nvPr/>
            </p:nvCxnSpPr>
            <p:spPr>
              <a:xfrm flipV="1">
                <a:off x="7623000" y="2979280"/>
                <a:ext cx="1788394" cy="872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stCxn id="8" idx="4"/>
                <a:endCxn id="14" idx="1"/>
              </p:cNvCxnSpPr>
              <p:nvPr/>
            </p:nvCxnSpPr>
            <p:spPr>
              <a:xfrm rot="16200000" flipH="1">
                <a:off x="5851662" y="1519345"/>
                <a:ext cx="704283" cy="2250469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>
                <a:stCxn id="44" idx="4"/>
                <a:endCxn id="14" idx="1"/>
              </p:cNvCxnSpPr>
              <p:nvPr/>
            </p:nvCxnSpPr>
            <p:spPr>
              <a:xfrm rot="16200000" flipH="1">
                <a:off x="6335693" y="2003376"/>
                <a:ext cx="704283" cy="128240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7033366" y="4068750"/>
                <a:ext cx="470452" cy="342661"/>
                <a:chOff x="747696" y="410817"/>
                <a:chExt cx="775833" cy="54334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5953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43872" y="-1"/>
            <a:ext cx="9002684" cy="6858001"/>
            <a:chOff x="1543872" y="-1"/>
            <a:chExt cx="9002684" cy="6858001"/>
          </a:xfrm>
        </p:grpSpPr>
        <p:sp>
          <p:nvSpPr>
            <p:cNvPr id="15" name="Oval 14"/>
            <p:cNvSpPr/>
            <p:nvPr/>
          </p:nvSpPr>
          <p:spPr>
            <a:xfrm>
              <a:off x="8221182" y="705196"/>
              <a:ext cx="321436" cy="342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43872" y="-1"/>
              <a:ext cx="9002684" cy="6858001"/>
              <a:chOff x="1543872" y="-1"/>
              <a:chExt cx="9002684" cy="685800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14234" t="2068" r="14300" b="1100"/>
              <a:stretch/>
            </p:blipFill>
            <p:spPr>
              <a:xfrm>
                <a:off x="1543872" y="-1"/>
                <a:ext cx="9002684" cy="6858001"/>
              </a:xfrm>
              <a:prstGeom prst="rect">
                <a:avLst/>
              </a:prstGeom>
              <a:ln w="38100">
                <a:noFill/>
              </a:ln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3206660" y="1817531"/>
                <a:ext cx="5191260" cy="4885555"/>
                <a:chOff x="3206660" y="1817531"/>
                <a:chExt cx="5191260" cy="4885555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554390" y="181753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554390" y="263033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554390" y="3424170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554390" y="4218009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887890" y="1821466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5697484" y="181753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507078" y="181753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316672" y="181753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8050190" y="3235101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206660" y="5538004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011590" y="5538004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16520" y="5538004"/>
                  <a:ext cx="347730" cy="3606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216846" y="2723403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47696" y="462874"/>
                    <a:ext cx="775833" cy="439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T</a:t>
                    </a:r>
                    <a:r>
                      <a:rPr lang="en-US" sz="1200" baseline="-25000" dirty="0"/>
                      <a:t>5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307401" y="2756235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47696" y="462874"/>
                    <a:ext cx="775833" cy="439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T</a:t>
                    </a:r>
                    <a:r>
                      <a:rPr lang="en-US" sz="1200" baseline="-25000" dirty="0" smtClean="0"/>
                      <a:t>6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55311" y="4807117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47696" y="462874"/>
                    <a:ext cx="775833" cy="439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T</a:t>
                    </a:r>
                    <a:r>
                      <a:rPr lang="en-US" sz="1200" baseline="-25000" dirty="0" smtClean="0"/>
                      <a:t>7</a:t>
                    </a: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216846" y="4807117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47696" y="462874"/>
                    <a:ext cx="775833" cy="439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T</a:t>
                    </a:r>
                    <a:r>
                      <a:rPr lang="en-US" sz="1200" baseline="-25000" dirty="0" smtClean="0"/>
                      <a:t>8</a:t>
                    </a: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7072175" y="6360425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47696" y="462874"/>
                    <a:ext cx="775833" cy="439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E</a:t>
                    </a:r>
                    <a:r>
                      <a:rPr lang="en-US" sz="1200" baseline="-25000" dirty="0" smtClean="0"/>
                      <a:t>3</a:t>
                    </a:r>
                  </a:p>
                </p:txBody>
              </p:sp>
            </p:grpSp>
            <p:cxnSp>
              <p:nvCxnSpPr>
                <p:cNvPr id="37" name="Elbow Connector 36"/>
                <p:cNvCxnSpPr>
                  <a:stCxn id="14" idx="0"/>
                  <a:endCxn id="29" idx="1"/>
                </p:cNvCxnSpPr>
                <p:nvPr/>
              </p:nvCxnSpPr>
              <p:spPr>
                <a:xfrm rot="5400000" flipH="1" flipV="1">
                  <a:off x="5843070" y="4125763"/>
                  <a:ext cx="559557" cy="2264926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3" idx="0"/>
                  <a:endCxn id="31" idx="3"/>
                </p:cNvCxnSpPr>
                <p:nvPr/>
              </p:nvCxnSpPr>
              <p:spPr>
                <a:xfrm flipV="1">
                  <a:off x="4185455" y="5099596"/>
                  <a:ext cx="131335" cy="438408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591153" y="4978447"/>
                  <a:ext cx="2664158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>
                  <a:stCxn id="12" idx="0"/>
                  <a:endCxn id="32" idx="1"/>
                </p:cNvCxnSpPr>
                <p:nvPr/>
              </p:nvCxnSpPr>
              <p:spPr>
                <a:xfrm rot="5400000" flipH="1" flipV="1">
                  <a:off x="3518907" y="4840066"/>
                  <a:ext cx="559557" cy="836321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Elbow Connector 45"/>
                <p:cNvCxnSpPr>
                  <a:stCxn id="6" idx="6"/>
                  <a:endCxn id="31" idx="0"/>
                </p:cNvCxnSpPr>
                <p:nvPr/>
              </p:nvCxnSpPr>
              <p:spPr>
                <a:xfrm>
                  <a:off x="3902120" y="4398313"/>
                  <a:ext cx="528315" cy="408804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Elbow Connector 49"/>
                <p:cNvCxnSpPr>
                  <a:stCxn id="5" idx="6"/>
                  <a:endCxn id="31" idx="0"/>
                </p:cNvCxnSpPr>
                <p:nvPr/>
              </p:nvCxnSpPr>
              <p:spPr>
                <a:xfrm>
                  <a:off x="3902120" y="3604474"/>
                  <a:ext cx="528315" cy="1202643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4" idx="6"/>
                </p:cNvCxnSpPr>
                <p:nvPr/>
              </p:nvCxnSpPr>
              <p:spPr>
                <a:xfrm>
                  <a:off x="3902120" y="2810635"/>
                  <a:ext cx="457200" cy="72265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591153" y="2882900"/>
                  <a:ext cx="2855329" cy="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lbow Connector 58"/>
                <p:cNvCxnSpPr/>
                <p:nvPr/>
              </p:nvCxnSpPr>
              <p:spPr>
                <a:xfrm>
                  <a:off x="3902120" y="1981200"/>
                  <a:ext cx="3544362" cy="901700"/>
                </a:xfrm>
                <a:prstGeom prst="bentConnector3">
                  <a:avLst>
                    <a:gd name="adj1" fmla="val 15602"/>
                  </a:avLst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>
                  <a:stCxn id="7" idx="5"/>
                </p:cNvCxnSpPr>
                <p:nvPr/>
              </p:nvCxnSpPr>
              <p:spPr>
                <a:xfrm rot="16200000" flipH="1">
                  <a:off x="5938771" y="1375189"/>
                  <a:ext cx="753636" cy="2261786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>
                  <a:stCxn id="8" idx="4"/>
                </p:cNvCxnSpPr>
                <p:nvPr/>
              </p:nvCxnSpPr>
              <p:spPr>
                <a:xfrm rot="16200000" flipH="1">
                  <a:off x="6306535" y="1742952"/>
                  <a:ext cx="704761" cy="1575133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>
                  <a:stCxn id="9" idx="4"/>
                </p:cNvCxnSpPr>
                <p:nvPr/>
              </p:nvCxnSpPr>
              <p:spPr>
                <a:xfrm rot="16200000" flipH="1">
                  <a:off x="6711332" y="2147749"/>
                  <a:ext cx="704761" cy="765539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10" idx="4"/>
                  <a:endCxn id="25" idx="0"/>
                </p:cNvCxnSpPr>
                <p:nvPr/>
              </p:nvCxnSpPr>
              <p:spPr>
                <a:xfrm>
                  <a:off x="7490537" y="2178139"/>
                  <a:ext cx="30453" cy="578096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26" idx="2"/>
                  <a:endCxn id="28" idx="0"/>
                </p:cNvCxnSpPr>
                <p:nvPr/>
              </p:nvCxnSpPr>
              <p:spPr>
                <a:xfrm flipH="1">
                  <a:off x="7468900" y="3066064"/>
                  <a:ext cx="73727" cy="1741053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8" idx="4"/>
                  <a:endCxn id="35" idx="0"/>
                </p:cNvCxnSpPr>
                <p:nvPr/>
              </p:nvCxnSpPr>
              <p:spPr>
                <a:xfrm flipH="1">
                  <a:off x="7307401" y="5149778"/>
                  <a:ext cx="161499" cy="1243477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5400000">
                  <a:off x="7078891" y="3835817"/>
                  <a:ext cx="1382947" cy="559653"/>
                </a:xfrm>
                <a:prstGeom prst="bentConnector3">
                  <a:avLst>
                    <a:gd name="adj1" fmla="val -508"/>
                  </a:avLst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/>
                <p:cNvGrpSpPr/>
                <p:nvPr/>
              </p:nvGrpSpPr>
              <p:grpSpPr>
                <a:xfrm>
                  <a:off x="6859367" y="4043397"/>
                  <a:ext cx="470452" cy="342661"/>
                  <a:chOff x="747696" y="410817"/>
                  <a:chExt cx="775833" cy="543340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834887" y="410817"/>
                    <a:ext cx="530087" cy="54334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47696" y="462874"/>
                    <a:ext cx="775833" cy="439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</a:t>
                    </a:r>
                    <a:r>
                      <a:rPr lang="en-US" sz="1200" baseline="-25000" dirty="0" smtClean="0"/>
                      <a:t>2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80" name="Straight Arrow Connector 79"/>
                <p:cNvCxnSpPr>
                  <a:stCxn id="77" idx="4"/>
                </p:cNvCxnSpPr>
                <p:nvPr/>
              </p:nvCxnSpPr>
              <p:spPr>
                <a:xfrm>
                  <a:off x="7072956" y="4386058"/>
                  <a:ext cx="287316" cy="45388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29" idx="2"/>
                </p:cNvCxnSpPr>
                <p:nvPr/>
              </p:nvCxnSpPr>
              <p:spPr>
                <a:xfrm flipH="1">
                  <a:off x="7446482" y="5116946"/>
                  <a:ext cx="44055" cy="12763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endCxn id="29" idx="0"/>
                </p:cNvCxnSpPr>
                <p:nvPr/>
              </p:nvCxnSpPr>
              <p:spPr>
                <a:xfrm>
                  <a:off x="7233674" y="4353226"/>
                  <a:ext cx="256863" cy="486721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28" idx="4"/>
                </p:cNvCxnSpPr>
                <p:nvPr/>
              </p:nvCxnSpPr>
              <p:spPr>
                <a:xfrm>
                  <a:off x="7468900" y="5149778"/>
                  <a:ext cx="73727" cy="124347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6314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4256" y="1"/>
            <a:ext cx="8909221" cy="6858000"/>
            <a:chOff x="1614256" y="1"/>
            <a:chExt cx="8909221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333" t="836" r="14300" b="1452"/>
            <a:stretch/>
          </p:blipFill>
          <p:spPr>
            <a:xfrm>
              <a:off x="1614256" y="1"/>
              <a:ext cx="8909221" cy="68580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3206660" y="1817531"/>
              <a:ext cx="5191260" cy="4082796"/>
              <a:chOff x="3206660" y="1817531"/>
              <a:chExt cx="5191260" cy="408279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267646" y="2634503"/>
                <a:ext cx="470452" cy="342661"/>
                <a:chOff x="747696" y="410817"/>
                <a:chExt cx="775833" cy="54334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9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297687" y="2634503"/>
                <a:ext cx="470452" cy="342661"/>
                <a:chOff x="747696" y="410817"/>
                <a:chExt cx="775833" cy="54334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10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276050" y="4746252"/>
                <a:ext cx="470452" cy="342661"/>
                <a:chOff x="747696" y="410817"/>
                <a:chExt cx="775833" cy="54334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11</a:t>
                  </a:r>
                  <a:endParaRPr lang="en-US" sz="12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6009" y="4750654"/>
                <a:ext cx="470452" cy="342661"/>
                <a:chOff x="747696" y="410817"/>
                <a:chExt cx="775833" cy="54334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006040" y="3947319"/>
                <a:ext cx="470452" cy="342661"/>
                <a:chOff x="747696" y="410817"/>
                <a:chExt cx="775833" cy="54334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</a:t>
                  </a:r>
                  <a:r>
                    <a:rPr lang="en-US" sz="1200" baseline="-25000" dirty="0" smtClean="0"/>
                    <a:t>3</a:t>
                  </a:r>
                </a:p>
              </p:txBody>
            </p:sp>
          </p:grpSp>
          <p:sp>
            <p:nvSpPr>
              <p:cNvPr id="30" name="Oval 29"/>
              <p:cNvSpPr/>
              <p:nvPr/>
            </p:nvSpPr>
            <p:spPr>
              <a:xfrm>
                <a:off x="3554390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54390" y="2583724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554390" y="3349917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54390" y="411611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913290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721136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528982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302627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050190" y="3169613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050190" y="4018445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050190" y="4779082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50190" y="5539719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206660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72787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739425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576903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11035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Elbow Connector 47"/>
              <p:cNvCxnSpPr>
                <a:stCxn id="42" idx="0"/>
              </p:cNvCxnSpPr>
              <p:nvPr/>
            </p:nvCxnSpPr>
            <p:spPr>
              <a:xfrm rot="5400000" flipH="1" flipV="1">
                <a:off x="3601917" y="4696190"/>
                <a:ext cx="497208" cy="939992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>
                <a:endCxn id="14" idx="1"/>
              </p:cNvCxnSpPr>
              <p:nvPr/>
            </p:nvCxnSpPr>
            <p:spPr>
              <a:xfrm rot="5400000" flipH="1" flipV="1">
                <a:off x="3949927" y="5118709"/>
                <a:ext cx="492806" cy="99357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/>
              <p:nvPr/>
            </p:nvCxnSpPr>
            <p:spPr>
              <a:xfrm flipV="1">
                <a:off x="4913290" y="4917582"/>
                <a:ext cx="2467057" cy="464376"/>
              </a:xfrm>
              <a:prstGeom prst="bentConnector3">
                <a:avLst>
                  <a:gd name="adj1" fmla="val -964"/>
                </a:avLst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>
                <a:stCxn id="45" idx="0"/>
              </p:cNvCxnSpPr>
              <p:nvPr/>
            </p:nvCxnSpPr>
            <p:spPr>
              <a:xfrm rot="5400000" flipH="1" flipV="1">
                <a:off x="6327322" y="4341028"/>
                <a:ext cx="497208" cy="1650317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>
                <a:stCxn id="46" idx="0"/>
                <a:endCxn id="11" idx="1"/>
              </p:cNvCxnSpPr>
              <p:nvPr/>
            </p:nvCxnSpPr>
            <p:spPr>
              <a:xfrm rot="5400000" flipH="1" flipV="1">
                <a:off x="6681871" y="4820611"/>
                <a:ext cx="497208" cy="691150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stCxn id="41" idx="2"/>
                <a:endCxn id="10" idx="4"/>
              </p:cNvCxnSpPr>
              <p:nvPr/>
            </p:nvCxnSpPr>
            <p:spPr>
              <a:xfrm rot="10800000">
                <a:off x="7489640" y="5088913"/>
                <a:ext cx="560551" cy="631110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2"/>
              </p:cNvCxnSpPr>
              <p:nvPr/>
            </p:nvCxnSpPr>
            <p:spPr>
              <a:xfrm flipH="1">
                <a:off x="7650357" y="4959386"/>
                <a:ext cx="39983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39" idx="2"/>
              </p:cNvCxnSpPr>
              <p:nvPr/>
            </p:nvCxnSpPr>
            <p:spPr>
              <a:xfrm flipH="1">
                <a:off x="7350558" y="4198749"/>
                <a:ext cx="699632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10" idx="0"/>
                <a:endCxn id="16" idx="4"/>
              </p:cNvCxnSpPr>
              <p:nvPr/>
            </p:nvCxnSpPr>
            <p:spPr>
              <a:xfrm rot="16200000" flipV="1">
                <a:off x="7126498" y="4383111"/>
                <a:ext cx="456272" cy="270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>
                <a:stCxn id="33" idx="6"/>
              </p:cNvCxnSpPr>
              <p:nvPr/>
            </p:nvCxnSpPr>
            <p:spPr>
              <a:xfrm>
                <a:off x="3902120" y="4296414"/>
                <a:ext cx="579115" cy="449838"/>
              </a:xfrm>
              <a:prstGeom prst="bentConnector3">
                <a:avLst>
                  <a:gd name="adj1" fmla="val 98246"/>
                </a:avLst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32" idx="6"/>
                <a:endCxn id="13" idx="0"/>
              </p:cNvCxnSpPr>
              <p:nvPr/>
            </p:nvCxnSpPr>
            <p:spPr>
              <a:xfrm>
                <a:off x="3902120" y="3530221"/>
                <a:ext cx="557478" cy="1220433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922840" y="2737500"/>
                <a:ext cx="473383" cy="2652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stCxn id="30" idx="6"/>
              </p:cNvCxnSpPr>
              <p:nvPr/>
            </p:nvCxnSpPr>
            <p:spPr>
              <a:xfrm>
                <a:off x="3902120" y="1997835"/>
                <a:ext cx="596955" cy="599546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>
                <a:stCxn id="34" idx="4"/>
                <a:endCxn id="8" idx="1"/>
              </p:cNvCxnSpPr>
              <p:nvPr/>
            </p:nvCxnSpPr>
            <p:spPr>
              <a:xfrm rot="16200000" flipH="1">
                <a:off x="5878574" y="1386720"/>
                <a:ext cx="627694" cy="2210532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>
                <a:endCxn id="8" idx="1"/>
              </p:cNvCxnSpPr>
              <p:nvPr/>
            </p:nvCxnSpPr>
            <p:spPr>
              <a:xfrm>
                <a:off x="5924633" y="2194508"/>
                <a:ext cx="1373054" cy="611325"/>
              </a:xfrm>
              <a:prstGeom prst="bentConnector3">
                <a:avLst>
                  <a:gd name="adj1" fmla="val -872"/>
                </a:avLst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>
                <a:stCxn id="38" idx="2"/>
              </p:cNvCxnSpPr>
              <p:nvPr/>
            </p:nvCxnSpPr>
            <p:spPr>
              <a:xfrm rot="10800000" flipV="1">
                <a:off x="7350558" y="3349917"/>
                <a:ext cx="699632" cy="790434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11" idx="1"/>
              </p:cNvCxnSpPr>
              <p:nvPr/>
            </p:nvCxnSpPr>
            <p:spPr>
              <a:xfrm>
                <a:off x="4549697" y="4917581"/>
                <a:ext cx="272635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" idx="1"/>
              </p:cNvCxnSpPr>
              <p:nvPr/>
            </p:nvCxnSpPr>
            <p:spPr>
              <a:xfrm>
                <a:off x="4620316" y="2801346"/>
                <a:ext cx="2677371" cy="448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Elbow Connector 92"/>
              <p:cNvCxnSpPr>
                <a:stCxn id="36" idx="4"/>
                <a:endCxn id="8" idx="1"/>
              </p:cNvCxnSpPr>
              <p:nvPr/>
            </p:nvCxnSpPr>
            <p:spPr>
              <a:xfrm rot="16200000" flipH="1">
                <a:off x="6686420" y="2194566"/>
                <a:ext cx="627694" cy="594840"/>
              </a:xfrm>
              <a:prstGeom prst="bentConnector2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8" idx="0"/>
              </p:cNvCxnSpPr>
              <p:nvPr/>
            </p:nvCxnSpPr>
            <p:spPr>
              <a:xfrm>
                <a:off x="7489639" y="2194508"/>
                <a:ext cx="43274" cy="47282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01039" y="0"/>
            <a:ext cx="8960630" cy="6857999"/>
            <a:chOff x="1601039" y="0"/>
            <a:chExt cx="8960630" cy="6857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178" t="1388" r="14275" b="1215"/>
            <a:stretch/>
          </p:blipFill>
          <p:spPr>
            <a:xfrm>
              <a:off x="1601039" y="0"/>
              <a:ext cx="8960630" cy="6857999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3206660" y="1817531"/>
              <a:ext cx="5191260" cy="4082796"/>
              <a:chOff x="3206660" y="1817531"/>
              <a:chExt cx="5191260" cy="408279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267646" y="2634503"/>
                <a:ext cx="470452" cy="342661"/>
                <a:chOff x="747696" y="410817"/>
                <a:chExt cx="775833" cy="54334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13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297687" y="2634503"/>
                <a:ext cx="470452" cy="342661"/>
                <a:chOff x="747696" y="410817"/>
                <a:chExt cx="775833" cy="54334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14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276050" y="4746252"/>
                <a:ext cx="470452" cy="342661"/>
                <a:chOff x="747696" y="410817"/>
                <a:chExt cx="775833" cy="54334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47696" y="462874"/>
                  <a:ext cx="775833" cy="439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15</a:t>
                  </a:r>
                  <a:endParaRPr lang="en-US" sz="12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6009" y="4750654"/>
                <a:ext cx="470452" cy="342661"/>
                <a:chOff x="747696" y="410817"/>
                <a:chExt cx="775833" cy="54334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T</a:t>
                  </a:r>
                  <a:r>
                    <a:rPr lang="en-US" sz="1200" baseline="-25000" dirty="0" smtClean="0"/>
                    <a:t>16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006040" y="3947319"/>
                <a:ext cx="470452" cy="342661"/>
                <a:chOff x="747696" y="410817"/>
                <a:chExt cx="775833" cy="54334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34887" y="410817"/>
                  <a:ext cx="530087" cy="5433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7696" y="462874"/>
                  <a:ext cx="775833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</a:t>
                  </a:r>
                  <a:r>
                    <a:rPr lang="en-US" sz="1200" baseline="-25000" dirty="0"/>
                    <a:t>4</a:t>
                  </a:r>
                  <a:endParaRPr lang="en-US" sz="1200" baseline="-25000" dirty="0" smtClean="0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3554390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54390" y="2583724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54390" y="3349917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54390" y="411611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913290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21136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28982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02627" y="1817531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50190" y="3169613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050190" y="4018445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050190" y="4779082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050190" y="5539719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06660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72787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739425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76903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411035" y="5414790"/>
                <a:ext cx="347730" cy="3606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Elbow Connector 34"/>
              <p:cNvCxnSpPr>
                <a:stCxn id="30" idx="0"/>
              </p:cNvCxnSpPr>
              <p:nvPr/>
            </p:nvCxnSpPr>
            <p:spPr>
              <a:xfrm rot="5400000" flipH="1" flipV="1">
                <a:off x="3601917" y="4696190"/>
                <a:ext cx="497208" cy="939992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endCxn id="14" idx="1"/>
              </p:cNvCxnSpPr>
              <p:nvPr/>
            </p:nvCxnSpPr>
            <p:spPr>
              <a:xfrm rot="5400000" flipH="1" flipV="1">
                <a:off x="3949927" y="5118709"/>
                <a:ext cx="492806" cy="99357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4913290" y="4917582"/>
                <a:ext cx="2467057" cy="464376"/>
              </a:xfrm>
              <a:prstGeom prst="bentConnector3">
                <a:avLst>
                  <a:gd name="adj1" fmla="val -964"/>
                </a:avLst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3" idx="0"/>
              </p:cNvCxnSpPr>
              <p:nvPr/>
            </p:nvCxnSpPr>
            <p:spPr>
              <a:xfrm rot="5400000" flipH="1" flipV="1">
                <a:off x="6327322" y="4341028"/>
                <a:ext cx="497208" cy="1650317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34" idx="0"/>
                <a:endCxn id="11" idx="1"/>
              </p:cNvCxnSpPr>
              <p:nvPr/>
            </p:nvCxnSpPr>
            <p:spPr>
              <a:xfrm rot="5400000" flipH="1" flipV="1">
                <a:off x="6681871" y="4820611"/>
                <a:ext cx="497208" cy="691150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10" idx="4"/>
              </p:cNvCxnSpPr>
              <p:nvPr/>
            </p:nvCxnSpPr>
            <p:spPr>
              <a:xfrm rot="10800000">
                <a:off x="7489640" y="5088913"/>
                <a:ext cx="560551" cy="631110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8" idx="2"/>
              </p:cNvCxnSpPr>
              <p:nvPr/>
            </p:nvCxnSpPr>
            <p:spPr>
              <a:xfrm flipH="1">
                <a:off x="7650357" y="4959386"/>
                <a:ext cx="399833" cy="0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7" idx="2"/>
              </p:cNvCxnSpPr>
              <p:nvPr/>
            </p:nvCxnSpPr>
            <p:spPr>
              <a:xfrm flipH="1">
                <a:off x="7350558" y="4198749"/>
                <a:ext cx="699632" cy="0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0"/>
                <a:endCxn id="16" idx="4"/>
              </p:cNvCxnSpPr>
              <p:nvPr/>
            </p:nvCxnSpPr>
            <p:spPr>
              <a:xfrm rot="16200000" flipV="1">
                <a:off x="7126498" y="4383111"/>
                <a:ext cx="456272" cy="270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>
                <a:stCxn id="21" idx="6"/>
              </p:cNvCxnSpPr>
              <p:nvPr/>
            </p:nvCxnSpPr>
            <p:spPr>
              <a:xfrm>
                <a:off x="3902120" y="4296414"/>
                <a:ext cx="579115" cy="449838"/>
              </a:xfrm>
              <a:prstGeom prst="bentConnector3">
                <a:avLst>
                  <a:gd name="adj1" fmla="val 98246"/>
                </a:avLst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20" idx="6"/>
                <a:endCxn id="13" idx="0"/>
              </p:cNvCxnSpPr>
              <p:nvPr/>
            </p:nvCxnSpPr>
            <p:spPr>
              <a:xfrm>
                <a:off x="3902120" y="3530221"/>
                <a:ext cx="557478" cy="1220433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922840" y="2737500"/>
                <a:ext cx="473383" cy="26528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>
                <a:stCxn id="18" idx="6"/>
              </p:cNvCxnSpPr>
              <p:nvPr/>
            </p:nvCxnSpPr>
            <p:spPr>
              <a:xfrm>
                <a:off x="3902120" y="1997835"/>
                <a:ext cx="596955" cy="599546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22" idx="4"/>
                <a:endCxn id="8" idx="1"/>
              </p:cNvCxnSpPr>
              <p:nvPr/>
            </p:nvCxnSpPr>
            <p:spPr>
              <a:xfrm rot="16200000" flipH="1">
                <a:off x="5878574" y="1386720"/>
                <a:ext cx="627694" cy="2210532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endCxn id="8" idx="1"/>
              </p:cNvCxnSpPr>
              <p:nvPr/>
            </p:nvCxnSpPr>
            <p:spPr>
              <a:xfrm>
                <a:off x="5924633" y="2194508"/>
                <a:ext cx="1373054" cy="611325"/>
              </a:xfrm>
              <a:prstGeom prst="bentConnector3">
                <a:avLst>
                  <a:gd name="adj1" fmla="val -872"/>
                </a:avLst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>
                <a:stCxn id="26" idx="2"/>
              </p:cNvCxnSpPr>
              <p:nvPr/>
            </p:nvCxnSpPr>
            <p:spPr>
              <a:xfrm rot="10800000" flipV="1">
                <a:off x="7350558" y="3349917"/>
                <a:ext cx="699632" cy="790434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11" idx="1"/>
              </p:cNvCxnSpPr>
              <p:nvPr/>
            </p:nvCxnSpPr>
            <p:spPr>
              <a:xfrm>
                <a:off x="4549697" y="4917581"/>
                <a:ext cx="2726353" cy="1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8" idx="1"/>
              </p:cNvCxnSpPr>
              <p:nvPr/>
            </p:nvCxnSpPr>
            <p:spPr>
              <a:xfrm>
                <a:off x="4620316" y="2801346"/>
                <a:ext cx="2677371" cy="4487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stCxn id="24" idx="4"/>
                <a:endCxn id="8" idx="1"/>
              </p:cNvCxnSpPr>
              <p:nvPr/>
            </p:nvCxnSpPr>
            <p:spPr>
              <a:xfrm rot="16200000" flipH="1">
                <a:off x="6686420" y="2194566"/>
                <a:ext cx="627694" cy="594840"/>
              </a:xfrm>
              <a:prstGeom prst="bentConnector2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8" idx="0"/>
              </p:cNvCxnSpPr>
              <p:nvPr/>
            </p:nvCxnSpPr>
            <p:spPr>
              <a:xfrm>
                <a:off x="7489639" y="2194508"/>
                <a:ext cx="43274" cy="472825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73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148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Ramsey</dc:creator>
  <cp:lastModifiedBy>Michael Ramsey</cp:lastModifiedBy>
  <cp:revision>29</cp:revision>
  <dcterms:created xsi:type="dcterms:W3CDTF">2016-05-01T16:08:11Z</dcterms:created>
  <dcterms:modified xsi:type="dcterms:W3CDTF">2016-05-09T19:23:39Z</dcterms:modified>
</cp:coreProperties>
</file>