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1CD0-6A67-4E80-9D2F-55D996A5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10CE9-FDF6-4896-9764-617DF32B9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E64AD-ADBC-4E3B-8567-6080784C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6D5E-97B2-4992-B81A-AE3D8F0BE6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2C7D-181C-4484-B8A7-C8A20EA0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29D1-7EBA-49E7-AA5D-DF34E5E5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68F0-78BF-4081-ADF1-2A52EA5E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D268-6349-4B15-A882-65C83649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9C31D-F2F9-41DE-9181-5C463A964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6FEF-E076-4D54-855D-00D6C187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6D5E-97B2-4992-B81A-AE3D8F0BE6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FA54-FA24-4470-BF3E-D00ADF2C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DBC87-EADA-426C-BBD3-AF1CDB2F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68F0-78BF-4081-ADF1-2A52EA5E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B0565-8E01-45E5-8B37-79F42474C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1F34-BF75-4C7E-976F-5FC999031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DA779-A138-48BA-B026-0E1C0A8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6D5E-97B2-4992-B81A-AE3D8F0BE6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598C-913B-4857-A587-C6B0E693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2BA6A-C3D6-4F4F-B723-A4C4BD83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68F0-78BF-4081-ADF1-2A52EA5E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0948-7F7D-400E-B786-5E049844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F678-255A-4290-8F37-70B0BD86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3622-AE2D-483E-94F0-53232C4F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6D5E-97B2-4992-B81A-AE3D8F0BE6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AC2D-701A-4E17-837F-DBF24529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FFD5A-2572-4229-A45B-7D6DF47D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68F0-78BF-4081-ADF1-2A52EA5E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5321-E0D7-4BF2-85BE-34F8BB2A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A1A79-AE4A-446D-8E33-F4C8D0444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39F4-8F10-42C7-A0CB-966CB572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6D5E-97B2-4992-B81A-AE3D8F0BE6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5B5C-9EEB-4C92-830C-3372DC43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C59F8-294A-4064-9263-A27D706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68F0-78BF-4081-ADF1-2A52EA5E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4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B7FF-1BBD-4B76-AE3D-D113BFB8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823E-CC9C-4E56-8066-13EB773C1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796E2-32C4-4351-A10B-07CA1248D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4B60D-A02B-4954-8553-5FBCFF68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6D5E-97B2-4992-B81A-AE3D8F0BE6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AFFB2-BAEF-444F-A9A1-64604F93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5338F-F1EA-46A6-BC04-FCBFE0E9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68F0-78BF-4081-ADF1-2A52EA5E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0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9F3F-B015-4752-9C7A-103E2993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5227-D2E9-47F8-B438-B95AB5F7C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052D7-D9F0-4452-9B6E-D4E3D223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B88B7-8BEE-4010-BAA9-3CAC29E9F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80241-0837-4CDD-A03C-4F2A4268A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F06EE-FCCD-47CF-B73E-C6097268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6D5E-97B2-4992-B81A-AE3D8F0BE6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C809-4C89-44FE-A4F7-877BE280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E58AF-CF3C-4276-8AC1-7E493B3F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68F0-78BF-4081-ADF1-2A52EA5E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7813-C50D-4D81-B960-54823DA4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81ECC-972D-446C-811B-68C22FD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6D5E-97B2-4992-B81A-AE3D8F0BE6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30FE8-D33F-4CDF-B497-DAA02FA0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4E95D-2C14-4312-A63F-1AA89C44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68F0-78BF-4081-ADF1-2A52EA5E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7DC98-2AEE-4163-A2F8-50BB278E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6D5E-97B2-4992-B81A-AE3D8F0BE6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9C3B9-93F7-4408-9DE0-7D4D320F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1BE8-0074-4816-94D2-9680007F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68F0-78BF-4081-ADF1-2A52EA5E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7369-DBA8-4527-8AEF-D383C596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36BF-C4CE-41D0-AFC9-78836E5ED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BE3B8-B2C1-4ED1-8A73-35C77E4AA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73736-2298-4F1A-9C45-D1D09A99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6D5E-97B2-4992-B81A-AE3D8F0BE6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4BB34-9C46-4A4B-948B-B63DE5C8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6BE8E-57A7-4AF0-87FF-0E29E53D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68F0-78BF-4081-ADF1-2A52EA5E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1CF9-2B00-41AE-A09C-DCE7F620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4690D-252F-49E5-A63D-D762BFC04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51090-2A40-477E-8F32-536B81F17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61CA5-86C4-4A84-AD4F-274B5DD0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6D5E-97B2-4992-B81A-AE3D8F0BE6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6FC68-F08C-4A69-BDD6-8CC52354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D7FF5-BA15-492B-85A0-2809E30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68F0-78BF-4081-ADF1-2A52EA5E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AF28C-8B35-42DD-8EE3-DB610B56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C41E4-6D4C-47F4-9314-5DC8478E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6E32A-A282-4779-A082-5F02C2AA1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6D5E-97B2-4992-B81A-AE3D8F0BE6A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0EF44-52BD-4676-805C-51E205621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261D-CD0F-431E-A9A2-033229821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68F0-78BF-4081-ADF1-2A52EA5E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F5EC-5806-429B-8287-37DD0BD3D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71989"/>
            <a:ext cx="9144000" cy="154864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Arial Black" panose="020B0A04020102020204" pitchFamily="34" charset="0"/>
              </a:rPr>
              <a:t>Predicting Energy </a:t>
            </a:r>
            <a:br>
              <a:rPr lang="en-US" sz="4400" dirty="0">
                <a:latin typeface="Arial Black" panose="020B0A04020102020204" pitchFamily="34" charset="0"/>
              </a:rPr>
            </a:br>
            <a:r>
              <a:rPr lang="en-US" sz="4400" dirty="0">
                <a:latin typeface="Arial Black" panose="020B0A04020102020204" pitchFamily="34" charset="0"/>
              </a:rPr>
              <a:t>Usage for Denver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3AD83-332D-4715-AECF-B211FBE05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641"/>
            <a:ext cx="7733674" cy="53093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4C27D7-71A1-40E9-86A5-46C48B2D7D6F}"/>
              </a:ext>
            </a:extLst>
          </p:cNvPr>
          <p:cNvGrpSpPr/>
          <p:nvPr/>
        </p:nvGrpSpPr>
        <p:grpSpPr>
          <a:xfrm>
            <a:off x="3392557" y="3097282"/>
            <a:ext cx="1298713" cy="482966"/>
            <a:chOff x="9674087" y="5340626"/>
            <a:chExt cx="1298713" cy="4829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D43082-4B28-462C-9E7D-E1757A42AE75}"/>
                </a:ext>
              </a:extLst>
            </p:cNvPr>
            <p:cNvSpPr txBox="1"/>
            <p:nvPr/>
          </p:nvSpPr>
          <p:spPr>
            <a:xfrm>
              <a:off x="9859617" y="5340626"/>
              <a:ext cx="1113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Year 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EED0BF-AD2A-4718-B01F-6AC53D5670F3}"/>
                </a:ext>
              </a:extLst>
            </p:cNvPr>
            <p:cNvSpPr/>
            <p:nvPr/>
          </p:nvSpPr>
          <p:spPr>
            <a:xfrm>
              <a:off x="9674087" y="5394842"/>
              <a:ext cx="225287" cy="1855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54BACB-08F2-4860-A4FF-A383F590BC65}"/>
                </a:ext>
              </a:extLst>
            </p:cNvPr>
            <p:cNvSpPr/>
            <p:nvPr/>
          </p:nvSpPr>
          <p:spPr>
            <a:xfrm>
              <a:off x="9674087" y="5592326"/>
              <a:ext cx="225287" cy="1855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A760CE-A65B-4688-A835-951F8A0A2BA8}"/>
                </a:ext>
              </a:extLst>
            </p:cNvPr>
            <p:cNvSpPr txBox="1"/>
            <p:nvPr/>
          </p:nvSpPr>
          <p:spPr>
            <a:xfrm>
              <a:off x="9859617" y="5546593"/>
              <a:ext cx="1113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Year 2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61B4D27-F2E6-4873-B24E-87FBAA6EA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43" y="30709"/>
            <a:ext cx="6496957" cy="430590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00F5F0-F144-43D5-8413-9DBA4511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4226" y="4611757"/>
            <a:ext cx="4784035" cy="224624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Arial Black" panose="020B0A04020102020204" pitchFamily="34" charset="0"/>
              </a:rPr>
              <a:t>- Michael Ramsey</a:t>
            </a:r>
          </a:p>
          <a:p>
            <a:pPr algn="l"/>
            <a:r>
              <a:rPr lang="en-US" sz="3600" dirty="0">
                <a:solidFill>
                  <a:srgbClr val="002060"/>
                </a:solidFill>
                <a:latin typeface="Arial Black" panose="020B0A04020102020204" pitchFamily="34" charset="0"/>
              </a:rPr>
              <a:t> - APPM 5590 </a:t>
            </a:r>
          </a:p>
          <a:p>
            <a:pPr algn="l"/>
            <a:r>
              <a:rPr lang="en-US" sz="3600" dirty="0">
                <a:solidFill>
                  <a:srgbClr val="002060"/>
                </a:solidFill>
                <a:latin typeface="Arial Black" panose="020B0A04020102020204" pitchFamily="34" charset="0"/>
              </a:rPr>
              <a:t> - Final Project </a:t>
            </a:r>
          </a:p>
        </p:txBody>
      </p:sp>
    </p:spTree>
    <p:extLst>
      <p:ext uri="{BB962C8B-B14F-4D97-AF65-F5344CB8AC3E}">
        <p14:creationId xmlns:p14="http://schemas.microsoft.com/office/powerpoint/2010/main" val="239998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18BAB-99DA-40DB-939F-ED7D3021F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426" y="0"/>
            <a:ext cx="6956557" cy="38217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BDCD8-75E8-4B06-B422-375C82A4C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669"/>
            <a:ext cx="5486400" cy="3014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3AC03-725D-40F0-8548-CD631F914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" y="3821764"/>
            <a:ext cx="9038836" cy="3036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AEFE7-C79D-4059-8F1A-31CB719C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6" y="-135887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Data Exploration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236BE-3E98-4D07-A4DD-FBA96589F033}"/>
              </a:ext>
            </a:extLst>
          </p:cNvPr>
          <p:cNvSpPr txBox="1"/>
          <p:nvPr/>
        </p:nvSpPr>
        <p:spPr>
          <a:xfrm>
            <a:off x="9448801" y="3957651"/>
            <a:ext cx="2637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Arial Black" panose="020B0A04020102020204" pitchFamily="34" charset="0"/>
              </a:rPr>
              <a:t>Poisson Regression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 Black" panose="020B0A04020102020204" pitchFamily="34" charset="0"/>
              </a:rPr>
              <a:t>Region Predictor not effective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 Black" panose="020B0A04020102020204" pitchFamily="34" charset="0"/>
              </a:rPr>
              <a:t>Population Predictor not effective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54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089A-FE01-47EF-85F5-9CA27411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58" y="-1864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My</a:t>
            </a:r>
            <a:r>
              <a:rPr lang="en-US" sz="4800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Prediction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BF107A-2220-4D5A-8B92-DA9FC09BC47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8818799"/>
              </p:ext>
            </p:extLst>
          </p:nvPr>
        </p:nvGraphicFramePr>
        <p:xfrm>
          <a:off x="6269758" y="102860"/>
          <a:ext cx="5794512" cy="5360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81">
                  <a:extLst>
                    <a:ext uri="{9D8B030D-6E8A-4147-A177-3AD203B41FA5}">
                      <a16:colId xmlns:a16="http://schemas.microsoft.com/office/drawing/2014/main" val="424581228"/>
                    </a:ext>
                  </a:extLst>
                </a:gridCol>
                <a:gridCol w="1445558">
                  <a:extLst>
                    <a:ext uri="{9D8B030D-6E8A-4147-A177-3AD203B41FA5}">
                      <a16:colId xmlns:a16="http://schemas.microsoft.com/office/drawing/2014/main" val="3095801636"/>
                    </a:ext>
                  </a:extLst>
                </a:gridCol>
                <a:gridCol w="1311545">
                  <a:extLst>
                    <a:ext uri="{9D8B030D-6E8A-4147-A177-3AD203B41FA5}">
                      <a16:colId xmlns:a16="http://schemas.microsoft.com/office/drawing/2014/main" val="2968880671"/>
                    </a:ext>
                  </a:extLst>
                </a:gridCol>
                <a:gridCol w="1448628">
                  <a:extLst>
                    <a:ext uri="{9D8B030D-6E8A-4147-A177-3AD203B41FA5}">
                      <a16:colId xmlns:a16="http://schemas.microsoft.com/office/drawing/2014/main" val="2106695540"/>
                    </a:ext>
                  </a:extLst>
                </a:gridCol>
              </a:tblGrid>
              <a:tr h="5693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Prediction (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Gwh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 (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Gwh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 (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Gwh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337521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7455471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161156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672851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7797462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359994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281639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4248993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4491022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4422141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8049179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0195417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5130835"/>
                  </a:ext>
                </a:extLst>
              </a:tr>
            </a:tbl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AD03B6-B96B-40B2-BA9F-C1415B68F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61391"/>
            <a:ext cx="6269759" cy="5996609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0562E-E7B7-43B5-B4B5-49635144A156}"/>
              </a:ext>
            </a:extLst>
          </p:cNvPr>
          <p:cNvGrpSpPr/>
          <p:nvPr/>
        </p:nvGrpSpPr>
        <p:grpSpPr>
          <a:xfrm>
            <a:off x="4227444" y="4373217"/>
            <a:ext cx="1298713" cy="482966"/>
            <a:chOff x="9674087" y="5340626"/>
            <a:chExt cx="1298713" cy="4829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60E8E6-244F-471A-92C3-CCECCB4F1DAF}"/>
                </a:ext>
              </a:extLst>
            </p:cNvPr>
            <p:cNvSpPr txBox="1"/>
            <p:nvPr/>
          </p:nvSpPr>
          <p:spPr>
            <a:xfrm>
              <a:off x="9859617" y="5340626"/>
              <a:ext cx="1113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Year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CE1B86-C2A9-422D-B441-CD5D4DAA9439}"/>
                </a:ext>
              </a:extLst>
            </p:cNvPr>
            <p:cNvSpPr/>
            <p:nvPr/>
          </p:nvSpPr>
          <p:spPr>
            <a:xfrm>
              <a:off x="9674087" y="5394842"/>
              <a:ext cx="225287" cy="1855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C2CCBD-2BC5-4694-86E2-DE6928951B5A}"/>
                </a:ext>
              </a:extLst>
            </p:cNvPr>
            <p:cNvSpPr/>
            <p:nvPr/>
          </p:nvSpPr>
          <p:spPr>
            <a:xfrm>
              <a:off x="9674087" y="5592326"/>
              <a:ext cx="225287" cy="1855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F8AADF-0E92-4463-953E-203C3B6E9D4B}"/>
                </a:ext>
              </a:extLst>
            </p:cNvPr>
            <p:cNvSpPr txBox="1"/>
            <p:nvPr/>
          </p:nvSpPr>
          <p:spPr>
            <a:xfrm>
              <a:off x="9859617" y="5546593"/>
              <a:ext cx="1113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Year 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0A8685-B698-4313-89A5-7A6C0ACDE062}"/>
              </a:ext>
            </a:extLst>
          </p:cNvPr>
          <p:cNvSpPr txBox="1"/>
          <p:nvPr/>
        </p:nvSpPr>
        <p:spPr>
          <a:xfrm>
            <a:off x="6269758" y="5592417"/>
            <a:ext cx="5794512" cy="111318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8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97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Predicting Energy  Usage for Denver </vt:lpstr>
      <vt:lpstr>Data Exploration</vt:lpstr>
      <vt:lpstr>My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Ramsey</dc:creator>
  <cp:lastModifiedBy>Michael Ramsey</cp:lastModifiedBy>
  <cp:revision>9</cp:revision>
  <dcterms:created xsi:type="dcterms:W3CDTF">2018-05-03T04:11:50Z</dcterms:created>
  <dcterms:modified xsi:type="dcterms:W3CDTF">2018-05-03T05:47:33Z</dcterms:modified>
</cp:coreProperties>
</file>