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39" autoAdjust="0"/>
  </p:normalViewPr>
  <p:slideViewPr>
    <p:cSldViewPr>
      <p:cViewPr>
        <p:scale>
          <a:sx n="75" d="100"/>
          <a:sy n="75" d="100"/>
        </p:scale>
        <p:origin x="-2664" y="-9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91559-FA1E-4A3D-A16F-E70A1676386C}" type="datetimeFigureOut">
              <a:rPr lang="en-US" smtClean="0"/>
              <a:t>8/23/2012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5B907-7512-4992-A4CB-08B4E50D63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91559-FA1E-4A3D-A16F-E70A1676386C}" type="datetimeFigureOut">
              <a:rPr lang="en-US" smtClean="0"/>
              <a:t>8/23/2012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5B907-7512-4992-A4CB-08B4E50D63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91559-FA1E-4A3D-A16F-E70A1676386C}" type="datetimeFigureOut">
              <a:rPr lang="en-US" smtClean="0"/>
              <a:t>8/23/2012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5B907-7512-4992-A4CB-08B4E50D63BF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91559-FA1E-4A3D-A16F-E70A1676386C}" type="datetimeFigureOut">
              <a:rPr lang="en-US" smtClean="0"/>
              <a:t>8/23/2012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5B907-7512-4992-A4CB-08B4E50D63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91559-FA1E-4A3D-A16F-E70A1676386C}" type="datetimeFigureOut">
              <a:rPr lang="en-US" smtClean="0"/>
              <a:t>8/23/2012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5B907-7512-4992-A4CB-08B4E50D63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91559-FA1E-4A3D-A16F-E70A1676386C}" type="datetimeFigureOut">
              <a:rPr lang="en-US" smtClean="0"/>
              <a:t>8/23/2012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5B907-7512-4992-A4CB-08B4E50D63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91559-FA1E-4A3D-A16F-E70A1676386C}" type="datetimeFigureOut">
              <a:rPr lang="en-US" smtClean="0"/>
              <a:t>8/23/2012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5B907-7512-4992-A4CB-08B4E50D63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91559-FA1E-4A3D-A16F-E70A1676386C}" type="datetimeFigureOut">
              <a:rPr lang="en-US" smtClean="0"/>
              <a:t>8/23/2012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5B907-7512-4992-A4CB-08B4E50D63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91559-FA1E-4A3D-A16F-E70A1676386C}" type="datetimeFigureOut">
              <a:rPr lang="en-US" smtClean="0"/>
              <a:t>8/23/2012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5B907-7512-4992-A4CB-08B4E50D63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91559-FA1E-4A3D-A16F-E70A1676386C}" type="datetimeFigureOut">
              <a:rPr lang="en-US" smtClean="0"/>
              <a:t>8/23/2012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5B907-7512-4992-A4CB-08B4E50D63B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91559-FA1E-4A3D-A16F-E70A1676386C}" type="datetimeFigureOut">
              <a:rPr lang="en-US" smtClean="0"/>
              <a:t>8/23/2012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5B907-7512-4992-A4CB-08B4E50D63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5791559-FA1E-4A3D-A16F-E70A1676386C}" type="datetimeFigureOut">
              <a:rPr lang="en-US" smtClean="0"/>
              <a:t>8/23/2012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D15B907-7512-4992-A4CB-08B4E50D63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Basic Particle Animation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quick introduction by Mike Randrup</a:t>
            </a:r>
            <a:br>
              <a:rPr lang="en-US" dirty="0" smtClean="0"/>
            </a:br>
            <a:r>
              <a:rPr lang="en-US" dirty="0" smtClean="0"/>
              <a:t>(UI Engineer Mobile Web)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586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Pixelated Retro Graphics theme</a:t>
            </a:r>
          </a:p>
          <a:p>
            <a:r>
              <a:rPr lang="en-US" dirty="0" smtClean="0"/>
              <a:t>Lasers &amp; Axes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Gauntra</a:t>
            </a:r>
            <a:r>
              <a:rPr lang="en-US" dirty="0" smtClean="0"/>
              <a:t> Project</a:t>
            </a:r>
          </a:p>
        </p:txBody>
      </p:sp>
      <p:pic>
        <p:nvPicPr>
          <p:cNvPr id="4" name="Picture 2" descr="D:\dev\Dropbox\GitRepos\particle_presentation\titleax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346" y="2057400"/>
            <a:ext cx="1254252" cy="2162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D:\dev\Dropbox\GitRepos\particle_presentation\titlelas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2" y="5079999"/>
            <a:ext cx="58293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592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source on MikeRandrup.com/</a:t>
            </a:r>
            <a:r>
              <a:rPr lang="en-US" dirty="0" err="1" smtClean="0"/>
              <a:t>dev</a:t>
            </a:r>
            <a:r>
              <a:rPr lang="en-US" dirty="0" smtClean="0"/>
              <a:t>/2012/</a:t>
            </a:r>
            <a:r>
              <a:rPr lang="en-US" dirty="0" err="1" smtClean="0"/>
              <a:t>gauntra</a:t>
            </a:r>
            <a:endParaRPr lang="en-US" dirty="0" smtClean="0"/>
          </a:p>
          <a:p>
            <a:r>
              <a:rPr lang="en-US" dirty="0" smtClean="0"/>
              <a:t>Will post to </a:t>
            </a:r>
            <a:r>
              <a:rPr lang="en-US" dirty="0" err="1" smtClean="0"/>
              <a:t>GitHub</a:t>
            </a:r>
            <a:r>
              <a:rPr lang="en-US" dirty="0" smtClean="0"/>
              <a:t> soon.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forth, &amp; summon an army!</a:t>
            </a:r>
            <a:endParaRPr lang="en-US" dirty="0"/>
          </a:p>
        </p:txBody>
      </p:sp>
      <p:pic>
        <p:nvPicPr>
          <p:cNvPr id="4098" name="Picture 2" descr="D:\dev\Dropbox\GitRepos\particle_presentation\winged monke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124200"/>
            <a:ext cx="38100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32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set of particles</a:t>
            </a:r>
          </a:p>
          <a:p>
            <a:r>
              <a:rPr lang="en-US" dirty="0" smtClean="0"/>
              <a:t>Operated on (animated) ove</a:t>
            </a:r>
            <a:r>
              <a:rPr lang="en-US" dirty="0" smtClean="0"/>
              <a:t>r time</a:t>
            </a:r>
            <a:endParaRPr lang="en-US" dirty="0" smtClean="0"/>
          </a:p>
          <a:p>
            <a:r>
              <a:rPr lang="en-US" dirty="0" smtClean="0"/>
              <a:t>Drawn to display somehow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Particle Recipe</a:t>
            </a:r>
          </a:p>
        </p:txBody>
      </p:sp>
    </p:spTree>
    <p:extLst>
      <p:ext uri="{BB962C8B-B14F-4D97-AF65-F5344CB8AC3E}">
        <p14:creationId xmlns:p14="http://schemas.microsoft.com/office/powerpoint/2010/main" val="3954065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How Kim Jong-un </a:t>
            </a:r>
            <a:r>
              <a:rPr lang="fr-FR" dirty="0" err="1"/>
              <a:t>A</a:t>
            </a:r>
            <a:r>
              <a:rPr lang="fr-FR" dirty="0" err="1" smtClean="0"/>
              <a:t>nimates</a:t>
            </a:r>
            <a:r>
              <a:rPr lang="fr-FR" dirty="0" smtClean="0"/>
              <a:t> </a:t>
            </a:r>
            <a:r>
              <a:rPr lang="fr-FR" dirty="0" err="1" smtClean="0"/>
              <a:t>Particles</a:t>
            </a:r>
            <a:r>
              <a:rPr lang="fr-FR" dirty="0" smtClean="0"/>
              <a:t>.</a:t>
            </a:r>
            <a:endParaRPr lang="en-US" dirty="0"/>
          </a:p>
        </p:txBody>
      </p:sp>
      <p:pic>
        <p:nvPicPr>
          <p:cNvPr id="1026" name="Picture 2" descr="D:\dev\Dropbox\GitRepos\particle_presentation\animators in North Kore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59459"/>
            <a:ext cx="8075612" cy="455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ev\Dropbox\GitRepos\particle_presentation\gauntr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012954"/>
            <a:ext cx="1455422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033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Particles from image</a:t>
            </a:r>
          </a:p>
          <a:p>
            <a:r>
              <a:rPr lang="en-US" dirty="0" smtClean="0"/>
              <a:t>Tween from random position to image position</a:t>
            </a:r>
          </a:p>
          <a:p>
            <a:r>
              <a:rPr lang="en-US" dirty="0" smtClean="0"/>
              <a:t>Animation based on update time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Decisions</a:t>
            </a:r>
          </a:p>
        </p:txBody>
      </p:sp>
    </p:spTree>
    <p:extLst>
      <p:ext uri="{BB962C8B-B14F-4D97-AF65-F5344CB8AC3E}">
        <p14:creationId xmlns:p14="http://schemas.microsoft.com/office/powerpoint/2010/main" val="1103507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color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native X &amp; Y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alternate X &amp; 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current X &amp; Y</a:t>
            </a:r>
            <a:br>
              <a:rPr lang="en-US" dirty="0" smtClean="0"/>
            </a:br>
            <a:r>
              <a:rPr lang="en-US" dirty="0" smtClean="0"/>
              <a:t>	personality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Particle Structure</a:t>
            </a:r>
          </a:p>
        </p:txBody>
      </p:sp>
    </p:spTree>
    <p:extLst>
      <p:ext uri="{BB962C8B-B14F-4D97-AF65-F5344CB8AC3E}">
        <p14:creationId xmlns:p14="http://schemas.microsoft.com/office/powerpoint/2010/main" val="1773066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an array … of particles.</a:t>
            </a:r>
            <a:endParaRPr lang="en-US" dirty="0" smtClean="0"/>
          </a:p>
          <a:p>
            <a:r>
              <a:rPr lang="en-US" dirty="0" smtClean="0"/>
              <a:t>Assign particle values (from an image in this case)</a:t>
            </a:r>
          </a:p>
          <a:p>
            <a:pPr lvl="1"/>
            <a:r>
              <a:rPr lang="en-US" dirty="0" smtClean="0"/>
              <a:t>Color</a:t>
            </a:r>
          </a:p>
          <a:p>
            <a:pPr lvl="1"/>
            <a:r>
              <a:rPr lang="en-US" dirty="0" smtClean="0"/>
              <a:t>Position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Initializing the Particles</a:t>
            </a:r>
          </a:p>
        </p:txBody>
      </p:sp>
      <p:pic>
        <p:nvPicPr>
          <p:cNvPr id="2051" name="Picture 3" descr="D:\dev\Dropbox\GitRepos\particle_presentation\gauntra_pixel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495799"/>
            <a:ext cx="7289800" cy="196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636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 what time it is</a:t>
            </a:r>
          </a:p>
          <a:p>
            <a:r>
              <a:rPr lang="en-US" dirty="0" smtClean="0"/>
              <a:t>Tween the animation</a:t>
            </a:r>
          </a:p>
          <a:p>
            <a:r>
              <a:rPr lang="en-US" dirty="0" smtClean="0"/>
              <a:t>Record the result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 particle values</a:t>
            </a:r>
          </a:p>
        </p:txBody>
      </p:sp>
    </p:spTree>
    <p:extLst>
      <p:ext uri="{BB962C8B-B14F-4D97-AF65-F5344CB8AC3E}">
        <p14:creationId xmlns:p14="http://schemas.microsoft.com/office/powerpoint/2010/main" val="3506300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canvasElement</a:t>
            </a:r>
            <a:r>
              <a:rPr lang="en-US" sz="2000" dirty="0"/>
              <a:t> = </a:t>
            </a:r>
            <a:r>
              <a:rPr lang="en-US" sz="2000" dirty="0" err="1"/>
              <a:t>document.getElementById</a:t>
            </a:r>
            <a:r>
              <a:rPr lang="en-US" sz="2000" dirty="0"/>
              <a:t>("</a:t>
            </a:r>
            <a:r>
              <a:rPr lang="en-US" sz="2000" dirty="0" err="1"/>
              <a:t>titleparticles</a:t>
            </a:r>
            <a:r>
              <a:rPr lang="en-US" sz="2000" dirty="0"/>
              <a:t>");</a:t>
            </a:r>
          </a:p>
          <a:p>
            <a:r>
              <a:rPr lang="en-US" sz="2000" dirty="0" err="1"/>
              <a:t>canvasContext</a:t>
            </a:r>
            <a:r>
              <a:rPr lang="en-US" sz="2000" dirty="0"/>
              <a:t> = </a:t>
            </a:r>
            <a:r>
              <a:rPr lang="en-US" sz="2000" dirty="0" err="1"/>
              <a:t>canvasElement.getContext</a:t>
            </a:r>
            <a:r>
              <a:rPr lang="en-US" sz="2000" dirty="0"/>
              <a:t>('2d');</a:t>
            </a:r>
          </a:p>
          <a:p>
            <a:r>
              <a:rPr lang="en-US" sz="1900" dirty="0" err="1" smtClean="0"/>
              <a:t>canvasContext.fillStyle</a:t>
            </a:r>
            <a:r>
              <a:rPr lang="en-US" sz="1900" dirty="0" smtClean="0"/>
              <a:t> </a:t>
            </a:r>
            <a:r>
              <a:rPr lang="en-US" sz="1900" dirty="0"/>
              <a:t>= </a:t>
            </a:r>
            <a:r>
              <a:rPr lang="en-US" sz="1900" dirty="0" err="1"/>
              <a:t>backgroundColor</a:t>
            </a:r>
            <a:r>
              <a:rPr lang="en-US" sz="1900" dirty="0" smtClean="0"/>
              <a:t>; //hex, </a:t>
            </a:r>
            <a:r>
              <a:rPr lang="en-US" sz="1900" dirty="0" err="1" smtClean="0"/>
              <a:t>rgba</a:t>
            </a:r>
            <a:r>
              <a:rPr lang="en-US" sz="1900" dirty="0" smtClean="0"/>
              <a:t>, </a:t>
            </a:r>
            <a:r>
              <a:rPr lang="en-US" sz="1900" dirty="0" err="1" smtClean="0"/>
              <a:t>etc</a:t>
            </a:r>
            <a:r>
              <a:rPr lang="en-US" sz="1900" dirty="0" smtClean="0"/>
              <a:t>)</a:t>
            </a:r>
            <a:endParaRPr lang="en-US" sz="1900" dirty="0"/>
          </a:p>
          <a:p>
            <a:r>
              <a:rPr lang="en-US" sz="1900" dirty="0" err="1" smtClean="0"/>
              <a:t>canvasContext.fillRect</a:t>
            </a:r>
            <a:r>
              <a:rPr lang="en-US" sz="1900" dirty="0" smtClean="0"/>
              <a:t>(</a:t>
            </a:r>
            <a:r>
              <a:rPr lang="en-US" sz="1900" dirty="0" err="1" smtClean="0"/>
              <a:t>startX,startY,width,height</a:t>
            </a:r>
            <a:r>
              <a:rPr lang="en-US" sz="1900" dirty="0" smtClean="0"/>
              <a:t>);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 to Display (HTML5 Canvas)</a:t>
            </a:r>
          </a:p>
        </p:txBody>
      </p:sp>
    </p:spTree>
    <p:extLst>
      <p:ext uri="{BB962C8B-B14F-4D97-AF65-F5344CB8AC3E}">
        <p14:creationId xmlns:p14="http://schemas.microsoft.com/office/powerpoint/2010/main" val="4017772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Animation Modes</a:t>
            </a:r>
          </a:p>
          <a:p>
            <a:r>
              <a:rPr lang="en-US" dirty="0" smtClean="0"/>
              <a:t>Combine with other Graphical Elements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Complex Animation</a:t>
            </a:r>
          </a:p>
        </p:txBody>
      </p:sp>
    </p:spTree>
    <p:extLst>
      <p:ext uri="{BB962C8B-B14F-4D97-AF65-F5344CB8AC3E}">
        <p14:creationId xmlns:p14="http://schemas.microsoft.com/office/powerpoint/2010/main" val="4245926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107</TotalTime>
  <Words>163</Words>
  <Application>Microsoft Office PowerPoint</Application>
  <PresentationFormat>On-screen Show (4:3)</PresentationFormat>
  <Paragraphs>40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Waveform</vt:lpstr>
      <vt:lpstr>Basic Particle Animation Systems</vt:lpstr>
      <vt:lpstr>Basic Particle Recipe</vt:lpstr>
      <vt:lpstr>How Kim Jong-un Animates Particles.</vt:lpstr>
      <vt:lpstr>Some Decisions</vt:lpstr>
      <vt:lpstr>The Particle Structure</vt:lpstr>
      <vt:lpstr>Initializing the Particles</vt:lpstr>
      <vt:lpstr>Update particle values</vt:lpstr>
      <vt:lpstr>Draw to Display (HTML5 Canvas)</vt:lpstr>
      <vt:lpstr>More Complex Animation</vt:lpstr>
      <vt:lpstr>The Gauntra Project</vt:lpstr>
      <vt:lpstr>Go forth, &amp; summon an army!</vt:lpstr>
    </vt:vector>
  </TitlesOfParts>
  <Company>Match.com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Randrup</dc:creator>
  <cp:lastModifiedBy>Mike Randrup</cp:lastModifiedBy>
  <cp:revision>11</cp:revision>
  <dcterms:created xsi:type="dcterms:W3CDTF">2012-08-23T14:23:46Z</dcterms:created>
  <dcterms:modified xsi:type="dcterms:W3CDTF">2012-08-23T16:11:09Z</dcterms:modified>
</cp:coreProperties>
</file>