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0" r:id="rId1"/>
  </p:sldMasterIdLst>
  <p:notesMasterIdLst>
    <p:notesMasterId r:id="rId13"/>
  </p:notesMasterIdLst>
  <p:handoutMasterIdLst>
    <p:handoutMasterId r:id="rId14"/>
  </p:handoutMasterIdLst>
  <p:sldIdLst>
    <p:sldId id="268" r:id="rId2"/>
    <p:sldId id="269" r:id="rId3"/>
    <p:sldId id="270" r:id="rId4"/>
    <p:sldId id="271" r:id="rId5"/>
    <p:sldId id="272" r:id="rId6"/>
    <p:sldId id="273" r:id="rId7"/>
    <p:sldId id="274" r:id="rId8"/>
    <p:sldId id="275" r:id="rId9"/>
    <p:sldId id="276" r:id="rId10"/>
    <p:sldId id="277" r:id="rId11"/>
    <p:sldId id="278" r:id="rId1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414" y="102"/>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12/20/2018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12/20/2018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1581744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3272217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358315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3974002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0" y="0"/>
            <a:ext cx="12227975"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1697" y="1871132"/>
            <a:ext cx="6813894" cy="1515533"/>
          </a:xfrm>
        </p:spPr>
        <p:txBody>
          <a:bodyPr anchor="b">
            <a:noAutofit/>
          </a:bodyPr>
          <a:lstStyle>
            <a:lvl1pPr algn="ctr">
              <a:defRPr sz="5398">
                <a:effectLst/>
              </a:defRPr>
            </a:lvl1pPr>
          </a:lstStyle>
          <a:p>
            <a:r>
              <a:rPr lang="en-US"/>
              <a:t>Click to edit Master title style</a:t>
            </a:r>
            <a:endParaRPr lang="en-US" dirty="0"/>
          </a:p>
        </p:txBody>
      </p:sp>
      <p:sp>
        <p:nvSpPr>
          <p:cNvPr id="3" name="Subtitle 2"/>
          <p:cNvSpPr>
            <a:spLocks noGrp="1"/>
          </p:cNvSpPr>
          <p:nvPr>
            <p:ph type="subTitle" idx="1"/>
          </p:nvPr>
        </p:nvSpPr>
        <p:spPr>
          <a:xfrm>
            <a:off x="2691697" y="3657597"/>
            <a:ext cx="6813894" cy="1320802"/>
          </a:xfrm>
        </p:spPr>
        <p:txBody>
          <a:bodyPr anchor="t">
            <a:normAutofit/>
          </a:bodyPr>
          <a:lstStyle>
            <a:lvl1pPr marL="0" indent="0" algn="ctr">
              <a:buNone/>
              <a:defRPr sz="2099">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1154" y="5037663"/>
            <a:ext cx="897233" cy="279400"/>
          </a:xfrm>
        </p:spPr>
        <p:txBody>
          <a:bodyPr/>
          <a:lstStyle/>
          <a:p>
            <a:fld id="{333B76B7-5811-4114-8A95-998148FFD529}" type="datetime1">
              <a:rPr lang="en-US" smtClean="0"/>
              <a:t>12/20/2018</a:t>
            </a:fld>
            <a:endParaRPr lang="en-US" dirty="0"/>
          </a:p>
        </p:txBody>
      </p:sp>
      <p:sp>
        <p:nvSpPr>
          <p:cNvPr id="5" name="Footer Placeholder 4"/>
          <p:cNvSpPr>
            <a:spLocks noGrp="1"/>
          </p:cNvSpPr>
          <p:nvPr>
            <p:ph type="ftr" sz="quarter" idx="11"/>
          </p:nvPr>
        </p:nvSpPr>
        <p:spPr>
          <a:xfrm>
            <a:off x="2691696" y="5037663"/>
            <a:ext cx="5213277" cy="279400"/>
          </a:xfrm>
        </p:spPr>
        <p:txBody>
          <a:bodyPr/>
          <a:lstStyle/>
          <a:p>
            <a:r>
              <a:rPr lang="en-US"/>
              <a:t>Add a footer</a:t>
            </a:r>
            <a:endParaRPr lang="en-US" dirty="0"/>
          </a:p>
        </p:txBody>
      </p:sp>
      <p:sp>
        <p:nvSpPr>
          <p:cNvPr id="6" name="Slide Number Placeholder 5"/>
          <p:cNvSpPr>
            <a:spLocks noGrp="1"/>
          </p:cNvSpPr>
          <p:nvPr>
            <p:ph type="sldNum" sz="quarter" idx="12"/>
          </p:nvPr>
        </p:nvSpPr>
        <p:spPr>
          <a:xfrm>
            <a:off x="8954568" y="5037663"/>
            <a:ext cx="551023" cy="279400"/>
          </a:xfrm>
        </p:spPr>
        <p:txBody>
          <a:bodyPr/>
          <a:lstStyle/>
          <a:p>
            <a:fld id="{DF28FB93-0A08-4E7D-8E63-9EFA29F1E093}" type="slidenum">
              <a:rPr lang="en-US" smtClean="0"/>
              <a:pPr/>
              <a:t>‹#›</a:t>
            </a:fld>
            <a:endParaRPr lang="en-US" dirty="0"/>
          </a:p>
        </p:txBody>
      </p:sp>
      <p:cxnSp>
        <p:nvCxnSpPr>
          <p:cNvPr id="15" name="Straight Connector 14"/>
          <p:cNvCxnSpPr/>
          <p:nvPr/>
        </p:nvCxnSpPr>
        <p:spPr>
          <a:xfrm>
            <a:off x="2691698" y="3522131"/>
            <a:ext cx="6813893"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849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064" y="4815415"/>
            <a:ext cx="9607163" cy="566738"/>
          </a:xfrm>
        </p:spPr>
        <p:txBody>
          <a:bodyPr anchor="b">
            <a:normAutofit/>
          </a:bodyPr>
          <a:lstStyle>
            <a:lvl1pPr algn="ctr">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156" y="1041400"/>
            <a:ext cx="10103340"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064" y="5382153"/>
            <a:ext cx="9607163" cy="493712"/>
          </a:xfrm>
        </p:spPr>
        <p:txBody>
          <a:bodyPr>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6E67D0-0200-42BE-A0B2-78C70FBBB312}" type="datetime1">
              <a:rPr lang="en-US" smtClean="0"/>
              <a:pPr/>
              <a:t>12/20/2018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2656804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528" y="982132"/>
            <a:ext cx="9590234" cy="2954868"/>
          </a:xfrm>
        </p:spPr>
        <p:txBody>
          <a:bodyPr anchor="ctr">
            <a:normAutofit/>
          </a:bodyPr>
          <a:lstStyle>
            <a:lvl1pPr algn="ctr">
              <a:defRPr sz="3199" b="0" cap="none"/>
            </a:lvl1pPr>
          </a:lstStyle>
          <a:p>
            <a:r>
              <a:rPr lang="en-US"/>
              <a:t>Click to edit Master title style</a:t>
            </a:r>
            <a:endParaRPr lang="en-US" dirty="0"/>
          </a:p>
        </p:txBody>
      </p:sp>
      <p:sp>
        <p:nvSpPr>
          <p:cNvPr id="3" name="Text Placeholder 2"/>
          <p:cNvSpPr>
            <a:spLocks noGrp="1"/>
          </p:cNvSpPr>
          <p:nvPr>
            <p:ph type="body" idx="1"/>
          </p:nvPr>
        </p:nvSpPr>
        <p:spPr>
          <a:xfrm>
            <a:off x="1303528" y="4343400"/>
            <a:ext cx="9590234" cy="1532467"/>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12/20/2018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5" name="Straight Connector 14"/>
          <p:cNvCxnSpPr/>
          <p:nvPr/>
        </p:nvCxnSpPr>
        <p:spPr>
          <a:xfrm>
            <a:off x="1395806" y="4140199"/>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01646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982132"/>
            <a:ext cx="9293977" cy="2370668"/>
          </a:xfrm>
        </p:spPr>
        <p:txBody>
          <a:bodyPr anchor="ctr">
            <a:normAutofit/>
          </a:bodyPr>
          <a:lstStyle>
            <a:lvl1pPr algn="ctr">
              <a:defRPr sz="3199"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376" y="3352800"/>
            <a:ext cx="8836900" cy="584200"/>
          </a:xfrm>
        </p:spPr>
        <p:txBody>
          <a:bodyPr anchor="ctr">
            <a:normAutofit/>
          </a:bodyPr>
          <a:lstStyle>
            <a:lvl1pPr marL="0" indent="0" algn="r">
              <a:buFontTx/>
              <a:buNone/>
              <a:defRPr sz="1999"/>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1295064" y="4343400"/>
            <a:ext cx="9607163" cy="1532467"/>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12/20/2018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14" name="TextBox 13"/>
          <p:cNvSpPr txBox="1"/>
          <p:nvPr/>
        </p:nvSpPr>
        <p:spPr>
          <a:xfrm>
            <a:off x="861789" y="879961"/>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5" name="TextBox 14"/>
          <p:cNvSpPr txBox="1"/>
          <p:nvPr/>
        </p:nvSpPr>
        <p:spPr>
          <a:xfrm>
            <a:off x="10597507" y="2827870"/>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cxnSp>
        <p:nvCxnSpPr>
          <p:cNvPr id="19" name="Straight Connector 18"/>
          <p:cNvCxnSpPr/>
          <p:nvPr/>
        </p:nvCxnSpPr>
        <p:spPr>
          <a:xfrm>
            <a:off x="1395806" y="4140199"/>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51091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065" y="3308581"/>
            <a:ext cx="9607165" cy="1468800"/>
          </a:xfrm>
        </p:spPr>
        <p:txBody>
          <a:bodyPr anchor="b">
            <a:normAutofit/>
          </a:bodyPr>
          <a:lstStyle>
            <a:lvl1pPr algn="l">
              <a:defRPr sz="3199" b="0" cap="none"/>
            </a:lvl1pPr>
          </a:lstStyle>
          <a:p>
            <a:r>
              <a:rPr lang="en-US"/>
              <a:t>Click to edit Master title style</a:t>
            </a:r>
            <a:endParaRPr lang="en-US" dirty="0"/>
          </a:p>
        </p:txBody>
      </p:sp>
      <p:sp>
        <p:nvSpPr>
          <p:cNvPr id="3" name="Text Placeholder 2"/>
          <p:cNvSpPr>
            <a:spLocks noGrp="1"/>
          </p:cNvSpPr>
          <p:nvPr>
            <p:ph type="body" idx="1"/>
          </p:nvPr>
        </p:nvSpPr>
        <p:spPr>
          <a:xfrm>
            <a:off x="1295064" y="4777381"/>
            <a:ext cx="9607165" cy="860400"/>
          </a:xfrm>
        </p:spPr>
        <p:txBody>
          <a:bodyPr anchor="t">
            <a:normAutofit/>
          </a:bodyPr>
          <a:lstStyle>
            <a:lvl1pPr marL="0" indent="0" algn="l">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12/20/2018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085712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5836" y="982132"/>
            <a:ext cx="9293977" cy="2243668"/>
          </a:xfrm>
        </p:spPr>
        <p:txBody>
          <a:bodyPr anchor="ctr">
            <a:normAutofit/>
          </a:bodyPr>
          <a:lstStyle>
            <a:lvl1pPr algn="ctr">
              <a:defRPr sz="3199"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064" y="3639312"/>
            <a:ext cx="9607165" cy="886968"/>
          </a:xfrm>
        </p:spPr>
        <p:txBody>
          <a:bodyPr anchor="b">
            <a:normAutofit/>
          </a:bodyPr>
          <a:lstStyle>
            <a:lvl1pPr marL="0" indent="0" algn="l">
              <a:spcBef>
                <a:spcPts val="0"/>
              </a:spcBef>
              <a:buNone/>
              <a:defRPr sz="23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064" y="4529667"/>
            <a:ext cx="9607165" cy="1346200"/>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12/20/2018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12" name="TextBox 11"/>
          <p:cNvSpPr txBox="1"/>
          <p:nvPr/>
        </p:nvSpPr>
        <p:spPr>
          <a:xfrm>
            <a:off x="861789" y="879961"/>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3" name="TextBox 12"/>
          <p:cNvSpPr txBox="1"/>
          <p:nvPr/>
        </p:nvSpPr>
        <p:spPr>
          <a:xfrm>
            <a:off x="10597507" y="2599261"/>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cxnSp>
        <p:nvCxnSpPr>
          <p:cNvPr id="26" name="Straight Connector 25"/>
          <p:cNvCxnSpPr/>
          <p:nvPr/>
        </p:nvCxnSpPr>
        <p:spPr>
          <a:xfrm>
            <a:off x="1395806" y="3429000"/>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52707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064" y="982132"/>
            <a:ext cx="9607163"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064" y="3630168"/>
            <a:ext cx="9607165" cy="841248"/>
          </a:xfrm>
        </p:spPr>
        <p:txBody>
          <a:bodyPr anchor="b">
            <a:normAutofit/>
          </a:bodyPr>
          <a:lstStyle>
            <a:lvl1pPr marL="0" indent="0" algn="l">
              <a:spcBef>
                <a:spcPts val="0"/>
              </a:spcBef>
              <a:buNone/>
              <a:defRPr sz="2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063" y="4470400"/>
            <a:ext cx="9607167" cy="1405467"/>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12/20/2018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5" name="Straight Connector 14"/>
          <p:cNvCxnSpPr/>
          <p:nvPr/>
        </p:nvCxnSpPr>
        <p:spPr>
          <a:xfrm>
            <a:off x="1395806" y="3429000"/>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330290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C077A-EF7A-41AA-8976-110EB7416C60}" type="datetime1">
              <a:rPr lang="en-US" smtClean="0"/>
              <a:t>12/20/2018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4" name="Straight Connector 13"/>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705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7013" y="982132"/>
            <a:ext cx="1890403"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061" y="982132"/>
            <a:ext cx="7431089"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5912B-6681-4BDF-AE10-F59636249FF3}" type="datetime1">
              <a:rPr lang="en-US" smtClean="0"/>
              <a:t>12/20/2018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4" name="Straight Connector 13"/>
          <p:cNvCxnSpPr/>
          <p:nvPr/>
        </p:nvCxnSpPr>
        <p:spPr>
          <a:xfrm>
            <a:off x="8861582"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693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12/20/2018</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180A9-7A83-412D-A8AC-5AF60A8AA507}" type="datetime1">
              <a:rPr lang="en-US" smtClean="0"/>
              <a:t>12/20/2018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61174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4544" y="1752606"/>
            <a:ext cx="8156563" cy="1822514"/>
          </a:xfrm>
        </p:spPr>
        <p:txBody>
          <a:bodyPr anchor="b">
            <a:normAutofit/>
          </a:bodyPr>
          <a:lstStyle>
            <a:lvl1pPr algn="ctr">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2014542" y="3846052"/>
            <a:ext cx="8156565" cy="954547"/>
          </a:xfrm>
        </p:spPr>
        <p:txBody>
          <a:bodyPr anchor="t">
            <a:normAutofit/>
          </a:bodyPr>
          <a:lstStyle>
            <a:lvl1pPr marL="0" indent="0" algn="ctr">
              <a:buNone/>
              <a:defRPr sz="23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563DF0-FDDF-4143-9D8C-6AF41892E174}" type="datetime1">
              <a:rPr lang="en-US" smtClean="0"/>
              <a:t>12/20/2018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6" name="Straight Connector 15"/>
          <p:cNvCxnSpPr/>
          <p:nvPr/>
        </p:nvCxnSpPr>
        <p:spPr>
          <a:xfrm>
            <a:off x="2012199" y="3710585"/>
            <a:ext cx="816125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385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110" y="2560320"/>
            <a:ext cx="4717075"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9734" y="2560320"/>
            <a:ext cx="4717075"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BB83F9-4677-4C31-8407-7919061A580B}" type="datetime1">
              <a:rPr lang="en-US" smtClean="0"/>
              <a:t>12/20/2018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32280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063" y="2658533"/>
            <a:ext cx="4717075" cy="576262"/>
          </a:xfrm>
        </p:spPr>
        <p:txBody>
          <a:bodyPr anchor="b">
            <a:noAutofit/>
          </a:bodyPr>
          <a:lstStyle>
            <a:lvl1pPr marL="0" indent="0">
              <a:spcBef>
                <a:spcPts val="672"/>
              </a:spcBef>
              <a:spcAft>
                <a:spcPts val="600"/>
              </a:spcAft>
              <a:buNone/>
              <a:defRPr sz="27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295063" y="3243263"/>
            <a:ext cx="4717075"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9061" y="2658533"/>
            <a:ext cx="4717075" cy="576262"/>
          </a:xfrm>
        </p:spPr>
        <p:txBody>
          <a:bodyPr anchor="b">
            <a:noAutofit/>
          </a:bodyPr>
          <a:lstStyle>
            <a:lvl1pPr marL="0" indent="0">
              <a:spcBef>
                <a:spcPts val="672"/>
              </a:spcBef>
              <a:spcAft>
                <a:spcPts val="600"/>
              </a:spcAft>
              <a:buNone/>
              <a:defRPr sz="27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9061" y="3243263"/>
            <a:ext cx="4717075"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3939A6-3450-434F-A872-BEE63F7EB093}" type="datetime1">
              <a:rPr lang="en-US" smtClean="0"/>
              <a:t>12/20/2018</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8" name="Straight Connector 17"/>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925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BABB1C-FA00-4171-BA31-4C5E719472F3}" type="datetime1">
              <a:rPr lang="en-US" smtClean="0"/>
              <a:t>12/20/2018</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4" name="Straight Connector 13"/>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776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C8610-5B57-4C6B-BF9F-F5397A1F60B8}" type="datetime1">
              <a:rPr lang="en-US" smtClean="0"/>
              <a:t>12/20/2018</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grpSp>
        <p:nvGrpSpPr>
          <p:cNvPr id="5" name="bottom graphic">
            <a:extLst>
              <a:ext uri="{FF2B5EF4-FFF2-40B4-BE49-F238E27FC236}">
                <a16:creationId xmlns:a16="http://schemas.microsoft.com/office/drawing/2014/main" id="{C6CDC535-A255-4DC5-BF6C-98904C16493E}"/>
              </a:ext>
            </a:extLst>
          </p:cNvPr>
          <p:cNvGrpSpPr/>
          <p:nvPr userDrawn="1"/>
        </p:nvGrpSpPr>
        <p:grpSpPr>
          <a:xfrm>
            <a:off x="0" y="6309360"/>
            <a:ext cx="12190231" cy="548640"/>
            <a:chOff x="0" y="6309360"/>
            <a:chExt cx="12190231" cy="548640"/>
          </a:xfrm>
        </p:grpSpPr>
        <p:sp>
          <p:nvSpPr>
            <p:cNvPr id="6" name="Rectangle 5">
              <a:extLst>
                <a:ext uri="{FF2B5EF4-FFF2-40B4-BE49-F238E27FC236}">
                  <a16:creationId xmlns:a16="http://schemas.microsoft.com/office/drawing/2014/main" id="{9847AB94-D936-40B7-A263-DC13374F087D}"/>
                </a:ext>
              </a:extLst>
            </p:cNvPr>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7" name="Rectangle 6">
              <a:extLst>
                <a:ext uri="{FF2B5EF4-FFF2-40B4-BE49-F238E27FC236}">
                  <a16:creationId xmlns:a16="http://schemas.microsoft.com/office/drawing/2014/main" id="{79AE3204-EEF8-4A73-90E1-849173F10992}"/>
                </a:ext>
              </a:extLst>
            </p:cNvPr>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a:extLst>
                <a:ext uri="{FF2B5EF4-FFF2-40B4-BE49-F238E27FC236}">
                  <a16:creationId xmlns:a16="http://schemas.microsoft.com/office/drawing/2014/main" id="{8AAEBF5E-0636-441E-84F3-4342F10B4753}"/>
                </a:ext>
              </a:extLst>
            </p:cNvPr>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184621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474" y="1388534"/>
            <a:ext cx="3717487" cy="1371600"/>
          </a:xfrm>
        </p:spPr>
        <p:txBody>
          <a:bodyPr anchor="b">
            <a:normAutofit/>
          </a:bodyPr>
          <a:lstStyle>
            <a:lvl1pPr algn="ctr">
              <a:defRPr sz="2399" b="0"/>
            </a:lvl1pPr>
          </a:lstStyle>
          <a:p>
            <a:r>
              <a:rPr lang="en-US"/>
              <a:t>Click to edit Master title style</a:t>
            </a:r>
            <a:endParaRPr lang="en-US" dirty="0"/>
          </a:p>
        </p:txBody>
      </p:sp>
      <p:sp>
        <p:nvSpPr>
          <p:cNvPr id="3" name="Content Placeholder 2"/>
          <p:cNvSpPr>
            <a:spLocks noGrp="1"/>
          </p:cNvSpPr>
          <p:nvPr>
            <p:ph idx="1"/>
          </p:nvPr>
        </p:nvSpPr>
        <p:spPr>
          <a:xfrm>
            <a:off x="5417257" y="982132"/>
            <a:ext cx="5468042"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474" y="3031065"/>
            <a:ext cx="3717487" cy="2438404"/>
          </a:xfrm>
        </p:spPr>
        <p:txBody>
          <a:bodyPr anchor="t">
            <a:normAutofit/>
          </a:bodyPr>
          <a:lstStyle>
            <a:lvl1pPr marL="0" indent="0" algn="ctr">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ADBF3DD-8B6D-46AA-BCA9-242D4EF63DDF}" type="datetime1">
              <a:rPr lang="en-US" smtClean="0"/>
              <a:t>12/20/2018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6" name="Straight Connector 15"/>
          <p:cNvCxnSpPr/>
          <p:nvPr/>
        </p:nvCxnSpPr>
        <p:spPr>
          <a:xfrm>
            <a:off x="1395805" y="2912533"/>
            <a:ext cx="35135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785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061" y="1883832"/>
            <a:ext cx="6240191" cy="1371600"/>
          </a:xfrm>
        </p:spPr>
        <p:txBody>
          <a:bodyPr anchor="b">
            <a:normAutofit/>
          </a:bodyPr>
          <a:lstStyle>
            <a:lvl1pPr algn="ctr">
              <a:defRPr sz="2799"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2724" y="1041400"/>
            <a:ext cx="3062549"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061" y="3255432"/>
            <a:ext cx="6240191" cy="1828800"/>
          </a:xfrm>
        </p:spPr>
        <p:txBody>
          <a:bodyPr anchor="t">
            <a:normAutofit/>
          </a:bodyPr>
          <a:lstStyle>
            <a:lvl1pPr marL="0" indent="0" algn="ctr">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3C41AE9-3D4A-4A08-B03D-DC6D2ADF5464}" type="datetime1">
              <a:rPr lang="en-US" smtClean="0"/>
              <a:t>12/20/2018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81906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2" y="0"/>
            <a:ext cx="12226777"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065" y="982133"/>
            <a:ext cx="95986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064" y="2556932"/>
            <a:ext cx="95986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5241" y="5969000"/>
            <a:ext cx="15997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6E67D0-0200-42BE-A0B2-78C70FBBB312}" type="datetime1">
              <a:rPr lang="en-US" smtClean="0"/>
              <a:pPr/>
              <a:t>12/20/2018</a:t>
            </a:fld>
            <a:endParaRPr lang="en-US" dirty="0"/>
          </a:p>
        </p:txBody>
      </p:sp>
      <p:sp>
        <p:nvSpPr>
          <p:cNvPr id="5" name="Footer Placeholder 4"/>
          <p:cNvSpPr>
            <a:spLocks noGrp="1"/>
          </p:cNvSpPr>
          <p:nvPr>
            <p:ph type="ftr" sz="quarter" idx="3"/>
          </p:nvPr>
        </p:nvSpPr>
        <p:spPr>
          <a:xfrm>
            <a:off x="1295064" y="5969000"/>
            <a:ext cx="730399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Add a footer</a:t>
            </a:r>
            <a:endParaRPr lang="en-US" dirty="0"/>
          </a:p>
        </p:txBody>
      </p:sp>
      <p:sp>
        <p:nvSpPr>
          <p:cNvPr id="6" name="Slide Number Placeholder 5"/>
          <p:cNvSpPr>
            <a:spLocks noGrp="1"/>
          </p:cNvSpPr>
          <p:nvPr>
            <p:ph type="sldNum" sz="quarter" idx="4"/>
          </p:nvPr>
        </p:nvSpPr>
        <p:spPr>
          <a:xfrm>
            <a:off x="10351205" y="5969000"/>
            <a:ext cx="542556"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68299187"/>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 id="2147484042" r:id="rId12"/>
    <p:sldLayoutId id="2147484043" r:id="rId13"/>
    <p:sldLayoutId id="2147484044" r:id="rId14"/>
    <p:sldLayoutId id="2147484045" r:id="rId15"/>
    <p:sldLayoutId id="2147484046" r:id="rId16"/>
    <p:sldLayoutId id="2147484047" r:id="rId17"/>
    <p:sldLayoutId id="2147483914"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457063" rtl="0" eaLnBrk="1" latinLnBrk="0" hangingPunct="1">
        <a:spcBef>
          <a:spcPct val="0"/>
        </a:spcBef>
        <a:buNone/>
        <a:defRPr sz="4399"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www.pewresearch.org/fact-tank/2018/03/15/for-womens-history-month-a-look-at-gender-gains-and-gaps-in-the-u-s/ft_18-03-15_gendergains_womenarenow/"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One</a:t>
            </a:r>
          </a:p>
        </p:txBody>
      </p:sp>
      <p:sp>
        <p:nvSpPr>
          <p:cNvPr id="3" name="Content Placeholder 2"/>
          <p:cNvSpPr>
            <a:spLocks noGrp="1"/>
          </p:cNvSpPr>
          <p:nvPr>
            <p:ph type="subTitle" idx="1"/>
          </p:nvPr>
        </p:nvSpPr>
        <p:spPr/>
        <p:txBody>
          <a:bodyPr/>
          <a:lstStyle/>
          <a:p>
            <a:r>
              <a:rPr lang="en-US"/>
              <a:t>Project One </a:t>
            </a:r>
            <a:r>
              <a:rPr lang="en-US" dirty="0"/>
              <a:t>| UNCC| Michael Riano</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Average Income Review</a:t>
            </a:r>
          </a:p>
        </p:txBody>
      </p:sp>
      <p:sp>
        <p:nvSpPr>
          <p:cNvPr id="2" name="Content Placeholder 1"/>
          <p:cNvSpPr>
            <a:spLocks noGrp="1"/>
          </p:cNvSpPr>
          <p:nvPr>
            <p:ph idx="1"/>
          </p:nvPr>
        </p:nvSpPr>
        <p:spPr/>
        <p:txBody>
          <a:bodyPr/>
          <a:lstStyle/>
          <a:p>
            <a:r>
              <a:rPr lang="en-US" dirty="0"/>
              <a:t>The highest region’s income is the NCR or national capital region where Manila resides.  This makes sense as most of the business is directed out of there.  The average income is 400,000 PHP per year which equates to a USD rate yearly of $7518.  This lack of income could directly correlate with the low educational standards that have been presented via the data.  </a:t>
            </a:r>
          </a:p>
        </p:txBody>
      </p:sp>
    </p:spTree>
    <p:extLst>
      <p:ext uri="{BB962C8B-B14F-4D97-AF65-F5344CB8AC3E}">
        <p14:creationId xmlns:p14="http://schemas.microsoft.com/office/powerpoint/2010/main" val="12002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Final Conclusion</a:t>
            </a:r>
          </a:p>
        </p:txBody>
      </p:sp>
      <p:sp>
        <p:nvSpPr>
          <p:cNvPr id="2" name="Content Placeholder 1"/>
          <p:cNvSpPr>
            <a:spLocks noGrp="1"/>
          </p:cNvSpPr>
          <p:nvPr>
            <p:ph idx="1"/>
          </p:nvPr>
        </p:nvSpPr>
        <p:spPr/>
        <p:txBody>
          <a:bodyPr>
            <a:normAutofit/>
          </a:bodyPr>
          <a:lstStyle/>
          <a:p>
            <a:r>
              <a:rPr lang="en-US" dirty="0"/>
              <a:t>Educational level has impacted the Philippines and is shown in how the nation’s national wages are, including that in the region with the highest income.</a:t>
            </a:r>
          </a:p>
          <a:p>
            <a:r>
              <a:rPr lang="en-US" dirty="0"/>
              <a:t>Based on the dataset, the average Filipino is ~50 year old male.  Gender inequalities do not seem to have an impact directly via the data presented.</a:t>
            </a:r>
          </a:p>
          <a:p>
            <a:r>
              <a:rPr lang="en-US" dirty="0"/>
              <a:t>It is mindful to remember that the Philippines is a 3</a:t>
            </a:r>
            <a:r>
              <a:rPr lang="en-US" baseline="30000" dirty="0"/>
              <a:t>rd</a:t>
            </a:r>
            <a:r>
              <a:rPr lang="en-US" dirty="0"/>
              <a:t> world county and should not be compared to stats of that from the U.S. </a:t>
            </a:r>
          </a:p>
        </p:txBody>
      </p:sp>
    </p:spTree>
    <p:extLst>
      <p:ext uri="{BB962C8B-B14F-4D97-AF65-F5344CB8AC3E}">
        <p14:creationId xmlns:p14="http://schemas.microsoft.com/office/powerpoint/2010/main" val="89784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Hypothesis</a:t>
            </a:r>
          </a:p>
        </p:txBody>
      </p:sp>
      <p:sp>
        <p:nvSpPr>
          <p:cNvPr id="3" name="Content Placeholder 2"/>
          <p:cNvSpPr>
            <a:spLocks noGrp="1"/>
          </p:cNvSpPr>
          <p:nvPr>
            <p:ph idx="1"/>
          </p:nvPr>
        </p:nvSpPr>
        <p:spPr/>
        <p:txBody>
          <a:bodyPr/>
          <a:lstStyle/>
          <a:p>
            <a:r>
              <a:rPr lang="en-US" dirty="0"/>
              <a:t>Does educational level correlate to how much salary one may take home in the Philippines?</a:t>
            </a:r>
          </a:p>
          <a:p>
            <a:pPr marL="0" indent="0">
              <a:buNone/>
            </a:pPr>
            <a:r>
              <a:rPr lang="en-US" dirty="0"/>
              <a:t>	My presuppositions are that yes, education matters and will impact how much one may or may not make. </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Graduate Levels</a:t>
            </a:r>
          </a:p>
        </p:txBody>
      </p:sp>
      <p:pic>
        <p:nvPicPr>
          <p:cNvPr id="6" name="Content Placeholder 5" descr="A screenshot of a cell phone&#10;&#10;Description automatically generated">
            <a:extLst>
              <a:ext uri="{FF2B5EF4-FFF2-40B4-BE49-F238E27FC236}">
                <a16:creationId xmlns:a16="http://schemas.microsoft.com/office/drawing/2014/main" id="{DA3EB01A-510D-45B4-B117-10B2E72A44C4}"/>
              </a:ext>
            </a:extLst>
          </p:cNvPr>
          <p:cNvPicPr>
            <a:picLocks noGrp="1" noChangeAspect="1"/>
          </p:cNvPicPr>
          <p:nvPr>
            <p:ph idx="1"/>
          </p:nvPr>
        </p:nvPicPr>
        <p:blipFill>
          <a:blip r:embed="rId3"/>
          <a:stretch>
            <a:fillRect/>
          </a:stretch>
        </p:blipFill>
        <p:spPr>
          <a:xfrm>
            <a:off x="684212" y="2514600"/>
            <a:ext cx="5547360" cy="2971800"/>
          </a:xfrm>
        </p:spPr>
      </p:pic>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pic>
        <p:nvPicPr>
          <p:cNvPr id="8" name="Picture 7">
            <a:extLst>
              <a:ext uri="{FF2B5EF4-FFF2-40B4-BE49-F238E27FC236}">
                <a16:creationId xmlns:a16="http://schemas.microsoft.com/office/drawing/2014/main" id="{EA100EDB-67F1-41AC-B54D-DD7EDDF3E78D}"/>
              </a:ext>
            </a:extLst>
          </p:cNvPr>
          <p:cNvPicPr>
            <a:picLocks noChangeAspect="1"/>
          </p:cNvPicPr>
          <p:nvPr/>
        </p:nvPicPr>
        <p:blipFill>
          <a:blip r:embed="rId4"/>
          <a:stretch>
            <a:fillRect/>
          </a:stretch>
        </p:blipFill>
        <p:spPr>
          <a:xfrm>
            <a:off x="6167160" y="2514600"/>
            <a:ext cx="4801224" cy="2971800"/>
          </a:xfrm>
          <a:prstGeom prst="rect">
            <a:avLst/>
          </a:prstGeom>
        </p:spPr>
      </p:pic>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Graduate Level Analysis</a:t>
            </a:r>
          </a:p>
        </p:txBody>
      </p:sp>
      <p:sp>
        <p:nvSpPr>
          <p:cNvPr id="2" name="Content Placeholder 1"/>
          <p:cNvSpPr>
            <a:spLocks noGrp="1"/>
          </p:cNvSpPr>
          <p:nvPr>
            <p:ph idx="1"/>
          </p:nvPr>
        </p:nvSpPr>
        <p:spPr/>
        <p:txBody>
          <a:bodyPr/>
          <a:lstStyle/>
          <a:p>
            <a:r>
              <a:rPr lang="en-US" dirty="0"/>
              <a:t>The group with the highest education level throughout the Philippines has an elementary education level followed by being high school educated.  The sample size of the population indicates that the mean age of the Filipino population presented in my data is between 50 and 55 years old.  Being older the educational levels make sense.  The graph in the next frame shows the 17 regions throughout the Philippines and average age within each region.  This definitely has a correlation with the educational level being so low.   </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Average Age Graph</a:t>
            </a:r>
          </a:p>
        </p:txBody>
      </p:sp>
      <p:pic>
        <p:nvPicPr>
          <p:cNvPr id="6" name="Content Placeholder 5">
            <a:extLst>
              <a:ext uri="{FF2B5EF4-FFF2-40B4-BE49-F238E27FC236}">
                <a16:creationId xmlns:a16="http://schemas.microsoft.com/office/drawing/2014/main" id="{470CAE71-EE7B-44EE-BCDD-508DB70F9D6D}"/>
              </a:ext>
            </a:extLst>
          </p:cNvPr>
          <p:cNvPicPr>
            <a:picLocks noGrp="1" noChangeAspect="1"/>
          </p:cNvPicPr>
          <p:nvPr>
            <p:ph idx="1"/>
          </p:nvPr>
        </p:nvPicPr>
        <p:blipFill>
          <a:blip r:embed="rId3"/>
          <a:stretch>
            <a:fillRect/>
          </a:stretch>
        </p:blipFill>
        <p:spPr>
          <a:xfrm>
            <a:off x="3606006" y="2557463"/>
            <a:ext cx="4976812" cy="3538537"/>
          </a:xfrm>
        </p:spPr>
      </p:pic>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Gender per Region Male / </a:t>
            </a:r>
            <a:r>
              <a:rPr lang="en-US" dirty="0" err="1"/>
              <a:t>Fmale</a:t>
            </a:r>
            <a:endParaRPr lang="en-US" dirty="0"/>
          </a:p>
        </p:txBody>
      </p:sp>
      <p:pic>
        <p:nvPicPr>
          <p:cNvPr id="7" name="Content Placeholder 6">
            <a:extLst>
              <a:ext uri="{FF2B5EF4-FFF2-40B4-BE49-F238E27FC236}">
                <a16:creationId xmlns:a16="http://schemas.microsoft.com/office/drawing/2014/main" id="{1DCB684C-1814-478C-87A7-787D3E814D8C}"/>
              </a:ext>
            </a:extLst>
          </p:cNvPr>
          <p:cNvPicPr>
            <a:picLocks noGrp="1" noChangeAspect="1"/>
          </p:cNvPicPr>
          <p:nvPr>
            <p:ph idx="1"/>
          </p:nvPr>
        </p:nvPicPr>
        <p:blipFill>
          <a:blip r:embed="rId3"/>
          <a:stretch>
            <a:fillRect/>
          </a:stretch>
        </p:blipFill>
        <p:spPr>
          <a:xfrm>
            <a:off x="5910696" y="2557993"/>
            <a:ext cx="4976812" cy="3048000"/>
          </a:xfrm>
        </p:spPr>
      </p:pic>
      <p:pic>
        <p:nvPicPr>
          <p:cNvPr id="5" name="Picture 4" descr="A screenshot of a cell phone&#10;&#10;Description automatically generated">
            <a:extLst>
              <a:ext uri="{FF2B5EF4-FFF2-40B4-BE49-F238E27FC236}">
                <a16:creationId xmlns:a16="http://schemas.microsoft.com/office/drawing/2014/main" id="{69DF3A8F-91E7-42D8-83E3-14DC5ABF90B9}"/>
              </a:ext>
            </a:extLst>
          </p:cNvPr>
          <p:cNvPicPr>
            <a:picLocks noChangeAspect="1"/>
          </p:cNvPicPr>
          <p:nvPr/>
        </p:nvPicPr>
        <p:blipFill>
          <a:blip r:embed="rId4"/>
          <a:stretch>
            <a:fillRect/>
          </a:stretch>
        </p:blipFill>
        <p:spPr>
          <a:xfrm>
            <a:off x="1370012" y="2563152"/>
            <a:ext cx="4572000" cy="3048000"/>
          </a:xfrm>
          <a:prstGeom prst="rect">
            <a:avLst/>
          </a:prstGeom>
        </p:spPr>
      </p:pic>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Gender Per Region Analysis</a:t>
            </a:r>
          </a:p>
        </p:txBody>
      </p:sp>
      <p:sp>
        <p:nvSpPr>
          <p:cNvPr id="2" name="Content Placeholder 1"/>
          <p:cNvSpPr>
            <a:spLocks noGrp="1"/>
          </p:cNvSpPr>
          <p:nvPr>
            <p:ph idx="1"/>
          </p:nvPr>
        </p:nvSpPr>
        <p:spPr/>
        <p:txBody>
          <a:bodyPr>
            <a:normAutofit lnSpcReduction="10000"/>
          </a:bodyPr>
          <a:lstStyle/>
          <a:p>
            <a:r>
              <a:rPr lang="en-US" dirty="0"/>
              <a:t>The gender per region analysis indicates there is a much heavier male population per region than female.  Per the Pew Research Institute, females are more prone to be educated then men and will continue to into the future.  This could be a causation for the lack of education. </a:t>
            </a:r>
          </a:p>
          <a:p>
            <a:endParaRPr lang="en-US" dirty="0"/>
          </a:p>
          <a:p>
            <a:r>
              <a:rPr lang="en-US" dirty="0"/>
              <a:t>See: </a:t>
            </a:r>
            <a:r>
              <a:rPr lang="en-US" dirty="0">
                <a:hlinkClick r:id="rId3"/>
              </a:rPr>
              <a:t>http://www.pewresearch.org/fact-tank/2018/03/15/for-womens-history-month-a-look-at-gender-gains-and-gaps-in-the-u-s/ft_18-03-15_gendergains_womenarenow/</a:t>
            </a:r>
            <a:endParaRPr lang="en-US" dirty="0"/>
          </a:p>
          <a:p>
            <a:endParaRPr lang="en-US" dirty="0"/>
          </a:p>
        </p:txBody>
      </p:sp>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Gender Comparison Graph Unified</a:t>
            </a:r>
          </a:p>
        </p:txBody>
      </p:sp>
      <p:pic>
        <p:nvPicPr>
          <p:cNvPr id="6" name="Content Placeholder 5" descr="A screenshot of a cell phone&#10;&#10;Description automatically generated">
            <a:extLst>
              <a:ext uri="{FF2B5EF4-FFF2-40B4-BE49-F238E27FC236}">
                <a16:creationId xmlns:a16="http://schemas.microsoft.com/office/drawing/2014/main" id="{9E769073-BB1A-4C08-9F2A-B56DEB6B21F5}"/>
              </a:ext>
            </a:extLst>
          </p:cNvPr>
          <p:cNvPicPr>
            <a:picLocks noGrp="1" noChangeAspect="1"/>
          </p:cNvPicPr>
          <p:nvPr>
            <p:ph idx="1"/>
          </p:nvPr>
        </p:nvPicPr>
        <p:blipFill>
          <a:blip r:embed="rId3"/>
          <a:stretch>
            <a:fillRect/>
          </a:stretch>
        </p:blipFill>
        <p:spPr>
          <a:xfrm>
            <a:off x="3606006" y="2557463"/>
            <a:ext cx="4976812" cy="3317875"/>
          </a:xfrm>
        </p:spPr>
      </p:pic>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8197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Average Income in the Philippines per Region</a:t>
            </a:r>
          </a:p>
        </p:txBody>
      </p:sp>
      <p:pic>
        <p:nvPicPr>
          <p:cNvPr id="6" name="Content Placeholder 5">
            <a:extLst>
              <a:ext uri="{FF2B5EF4-FFF2-40B4-BE49-F238E27FC236}">
                <a16:creationId xmlns:a16="http://schemas.microsoft.com/office/drawing/2014/main" id="{6EBC376A-26D0-4DCE-8E62-2EC01783C325}"/>
              </a:ext>
            </a:extLst>
          </p:cNvPr>
          <p:cNvPicPr>
            <a:picLocks noGrp="1" noChangeAspect="1"/>
          </p:cNvPicPr>
          <p:nvPr>
            <p:ph idx="1"/>
          </p:nvPr>
        </p:nvPicPr>
        <p:blipFill>
          <a:blip r:embed="rId3"/>
          <a:stretch>
            <a:fillRect/>
          </a:stretch>
        </p:blipFill>
        <p:spPr>
          <a:xfrm>
            <a:off x="912812" y="3200400"/>
            <a:ext cx="9980613" cy="2057399"/>
          </a:xfrm>
        </p:spPr>
      </p:pic>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5855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71</TotalTime>
  <Words>391</Words>
  <Application>Microsoft Office PowerPoint</Application>
  <PresentationFormat>Custom</PresentationFormat>
  <Paragraphs>33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Garamond</vt:lpstr>
      <vt:lpstr>Wingdings</vt:lpstr>
      <vt:lpstr>Organic</vt:lpstr>
      <vt:lpstr>Project One</vt:lpstr>
      <vt:lpstr>Primary Hypothesis</vt:lpstr>
      <vt:lpstr>Graduate Levels</vt:lpstr>
      <vt:lpstr>Graduate Level Analysis</vt:lpstr>
      <vt:lpstr>Average Age Graph</vt:lpstr>
      <vt:lpstr>Gender per Region Male / Fmale</vt:lpstr>
      <vt:lpstr>Gender Per Region Analysis</vt:lpstr>
      <vt:lpstr>Gender Comparison Graph Unified</vt:lpstr>
      <vt:lpstr>Average Income in the Philippines per Region</vt:lpstr>
      <vt:lpstr>Average Income Review</vt:lpstr>
      <vt:lpstr>Final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One</dc:title>
  <dc:creator>Mike Riano</dc:creator>
  <cp:lastModifiedBy>Mike Riano</cp:lastModifiedBy>
  <cp:revision>8</cp:revision>
  <dcterms:created xsi:type="dcterms:W3CDTF">2018-12-20T01:32:39Z</dcterms:created>
  <dcterms:modified xsi:type="dcterms:W3CDTF">2018-12-21T01:23:22Z</dcterms:modified>
</cp:coreProperties>
</file>