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4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895779-9AC1-4047-B8DF-36C76F004CC3}">
          <p14:sldIdLst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DEV Bulletin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300" dirty="0"/>
              <a:t>By: Mike Johnson, William Bain, Ben Anderson, Jason Nestor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2" r="2" b="25304"/>
          <a:stretch/>
        </p:blipFill>
        <p:spPr>
          <a:xfrm>
            <a:off x="-10648" y="45730"/>
            <a:ext cx="6096000" cy="3383270"/>
          </a:xfrm>
          <a:prstGeom prst="rect">
            <a:avLst/>
          </a:prstGeom>
        </p:spPr>
      </p:pic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25A22D48-CEAE-C2AE-FF9A-25DBFBBAB9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-10647" y="3429000"/>
            <a:ext cx="6096000" cy="3429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320649"/>
            <a:ext cx="4538124" cy="545576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Dev Bulletin Why?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450" y="933187"/>
            <a:ext cx="4403596" cy="5604163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dirty="0"/>
              <a:t>Since the coming out of GitHub’s AI model of Copilot. People are worried about the security of this program taking functions from open-source projects in this AI program. GitHub had openly admitted that if you publish an open-source project you are contributing</a:t>
            </a:r>
          </a:p>
          <a:p>
            <a:r>
              <a:rPr lang="en-US" sz="1800" dirty="0"/>
              <a:t>What Does This Mean as a Team?</a:t>
            </a:r>
          </a:p>
          <a:p>
            <a:pPr lvl="1"/>
            <a:r>
              <a:rPr lang="en-US" sz="1600" dirty="0"/>
              <a:t>Project Managers – This can cause your way of creating a project or personal management preferences to become compromised.</a:t>
            </a:r>
          </a:p>
          <a:p>
            <a:pPr lvl="1"/>
            <a:r>
              <a:rPr lang="en-US" sz="1600" dirty="0"/>
              <a:t>Developers – This is a dangerous game messing with AI. People have seen their functions that the have written in the GitHub AI when they are using this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DBD50-70E7-4DC5-92B5-207EDC5E4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649" y="-1"/>
            <a:ext cx="6117114" cy="31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AF73-D891-B0C5-B4C9-0314B933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3DD1-67D8-38CC-9A90-864721BD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84735"/>
          </a:xfrm>
        </p:spPr>
        <p:txBody>
          <a:bodyPr/>
          <a:lstStyle/>
          <a:p>
            <a:r>
              <a:rPr lang="en-US" dirty="0"/>
              <a:t>Our solution is to create the next GitHub.</a:t>
            </a:r>
          </a:p>
          <a:p>
            <a:r>
              <a:rPr lang="en-US" dirty="0"/>
              <a:t>Companies don’t understand this, but we don’t want you to use our data for advertisement revenue and we want our privacy back. </a:t>
            </a:r>
          </a:p>
          <a:p>
            <a:r>
              <a:rPr lang="en-US" dirty="0"/>
              <a:t>What will we do differently?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dirty="0"/>
              <a:t>We will NEVER EVER use your projects as data for our projects.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dirty="0"/>
              <a:t>No ad tracking EVER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dirty="0"/>
              <a:t>You can put a fake email(no verification)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dirty="0"/>
              <a:t>Cookies are only used for you never sold to a 3</a:t>
            </a:r>
            <a:r>
              <a:rPr lang="en-US" baseline="30000" dirty="0"/>
              <a:t>rd</a:t>
            </a:r>
            <a:r>
              <a:rPr lang="en-US" dirty="0"/>
              <a:t> party or used by us.</a:t>
            </a:r>
          </a:p>
        </p:txBody>
      </p:sp>
    </p:spTree>
    <p:extLst>
      <p:ext uri="{BB962C8B-B14F-4D97-AF65-F5344CB8AC3E}">
        <p14:creationId xmlns:p14="http://schemas.microsoft.com/office/powerpoint/2010/main" val="26385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E795-A97D-5AF3-F9B1-BB35A671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Implement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3125-A22C-4096-4B36-5ECFFB18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91769"/>
          </a:xfrm>
        </p:spPr>
        <p:txBody>
          <a:bodyPr/>
          <a:lstStyle/>
          <a:p>
            <a:r>
              <a:rPr lang="en-US" dirty="0"/>
              <a:t>Node Modules – Thousands of programs = Hundreds of ways to stay secure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 err="1"/>
              <a:t>Bcryipt</a:t>
            </a:r>
            <a:r>
              <a:rPr lang="en-US" dirty="0"/>
              <a:t> – Devs will never know your password. 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 err="1"/>
              <a:t>Squelize</a:t>
            </a:r>
            <a:r>
              <a:rPr lang="en-US" dirty="0"/>
              <a:t> and Express Session – Provides a better user experience. 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/>
              <a:t>Express File Upload – Ability to host and share files here for your projects.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/>
              <a:t>MySQL2 – Store user data.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 err="1"/>
              <a:t>Nodemon</a:t>
            </a:r>
            <a:r>
              <a:rPr lang="en-US" dirty="0"/>
              <a:t> – Used for development a constant refreshing sever every time a file is changed keeps labor costs down.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/>
              <a:t>Handlebars – Backend 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17396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B968-A4C5-E769-183D-9DC3564B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41C0-C856-7C9B-D69F-EDCEBD01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77576"/>
            <a:ext cx="10353762" cy="502848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https://whispering-journey-87250.herokuapp.com/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41257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2833-6C62-E4D9-4D8A-85ACA4D3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9A0A-BDFE-EC23-17B8-87A12D47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7260"/>
            <a:ext cx="10353762" cy="4856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Running on a paid server or a Network Attached Storage.</a:t>
            </a:r>
          </a:p>
          <a:p>
            <a:r>
              <a:rPr lang="en-US" dirty="0"/>
              <a:t>Design and Model Specifics – Develop more in-depth models so that certain users have access to a project that they are only assigned a task.</a:t>
            </a:r>
          </a:p>
          <a:p>
            <a:r>
              <a:rPr lang="en-US" dirty="0"/>
              <a:t>Possible Freelancers – Setting certain tasks to individuals and having a payment platform or API like Stripe to avoid data collection on our part.</a:t>
            </a:r>
          </a:p>
          <a:p>
            <a:r>
              <a:rPr lang="en-US" dirty="0"/>
              <a:t>Personal Projects – The goal is to do the same thing as GitHub, but your privacy and project specifics are never tracked.</a:t>
            </a:r>
          </a:p>
          <a:p>
            <a:r>
              <a:rPr lang="en-US" dirty="0"/>
              <a:t>File Encryption – Providing peace of mind to the users that unless someone has a password, they won’t be able to see the file.</a:t>
            </a:r>
          </a:p>
          <a:p>
            <a:r>
              <a:rPr lang="en-US" dirty="0"/>
              <a:t>Bot Detection and/or Captchas – This is something that we will use to uphold to no email verification policy.</a:t>
            </a:r>
          </a:p>
        </p:txBody>
      </p:sp>
    </p:spTree>
    <p:extLst>
      <p:ext uri="{BB962C8B-B14F-4D97-AF65-F5344CB8AC3E}">
        <p14:creationId xmlns:p14="http://schemas.microsoft.com/office/powerpoint/2010/main" val="21834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9D2-E24A-FC54-11F6-4BE07D8D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Until This Is Released?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489F-6509-57B5-73B7-C2797C3E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VPN (Virtual Private) – Express VPN and Nord VPN are just 2 of the massive market of VPNs.</a:t>
            </a:r>
          </a:p>
          <a:p>
            <a:r>
              <a:rPr lang="en-US" dirty="0"/>
              <a:t>Use GitLab instead of GitHub.</a:t>
            </a:r>
          </a:p>
          <a:p>
            <a:pPr marL="36900" indent="0" algn="ctr">
              <a:buNone/>
            </a:pPr>
            <a:r>
              <a:rPr lang="en-US" sz="5400" dirty="0"/>
              <a:t>Look for companies that put people over profit!!!</a:t>
            </a:r>
          </a:p>
        </p:txBody>
      </p:sp>
    </p:spTree>
    <p:extLst>
      <p:ext uri="{BB962C8B-B14F-4D97-AF65-F5344CB8AC3E}">
        <p14:creationId xmlns:p14="http://schemas.microsoft.com/office/powerpoint/2010/main" val="270134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E556-41F8-7841-CFC3-B0838A975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00BCC-443F-C4A8-E046-FEBA89AFF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sz="2300" dirty="0"/>
              <a:t>By: Mike Johnson, William Bain, Ben Anderson, Jason Nestor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{92A722BC-E83A-45D1-972A-0713A5F5445D}tf55705232_win32</Template>
  <TotalTime>134</TotalTime>
  <Words>503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DEV Bulletin</vt:lpstr>
      <vt:lpstr>Dev Bulletin Why?</vt:lpstr>
      <vt:lpstr>Our Solution</vt:lpstr>
      <vt:lpstr>What We Have Implement So Far?</vt:lpstr>
      <vt:lpstr>Demo</vt:lpstr>
      <vt:lpstr>Future Development</vt:lpstr>
      <vt:lpstr>What Can You Do Until This Is Released?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Bulletin</dc:title>
  <dc:creator>Michael Johnson</dc:creator>
  <cp:lastModifiedBy>Michael Johnson</cp:lastModifiedBy>
  <cp:revision>2</cp:revision>
  <dcterms:created xsi:type="dcterms:W3CDTF">2022-07-07T15:27:57Z</dcterms:created>
  <dcterms:modified xsi:type="dcterms:W3CDTF">2022-07-07T17:41:58Z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