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December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December 18,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SCPI, Inc.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Project Summary</a:t>
            </a:r>
          </a:p>
          <a:p>
            <a:r>
              <a:rPr lang="en-US" dirty="0"/>
              <a:t>December 11, 2017</a:t>
            </a:r>
          </a:p>
          <a:p>
            <a:r>
              <a:rPr lang="en-US" dirty="0"/>
              <a:t>CIS 485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11" y="16916"/>
            <a:ext cx="2505693" cy="277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6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Shopping Cart (purchase Coins)</a:t>
            </a:r>
            <a:endParaRPr lang="en-US" dirty="0"/>
          </a:p>
        </p:txBody>
      </p:sp>
      <p:pic>
        <p:nvPicPr>
          <p:cNvPr id="4" name="Content Placeholder 3" descr="shopp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3197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14" y="5334001"/>
            <a:ext cx="1512486" cy="13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2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Shopping Cart (Credit Card registration)</a:t>
            </a:r>
            <a:endParaRPr lang="en-US" dirty="0"/>
          </a:p>
        </p:txBody>
      </p:sp>
      <p:pic>
        <p:nvPicPr>
          <p:cNvPr id="4" name="Content Placeholder 3" descr="shopping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 b="8983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14" y="5334001"/>
            <a:ext cx="1512486" cy="13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3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Shopping Cart (purchase confirmation)</a:t>
            </a:r>
            <a:endParaRPr lang="en-US" dirty="0"/>
          </a:p>
        </p:txBody>
      </p:sp>
      <p:pic>
        <p:nvPicPr>
          <p:cNvPr id="5" name="Content Placeholder 4" descr="shopping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 b="8983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14" y="5334001"/>
            <a:ext cx="1512486" cy="13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Match up Page</a:t>
            </a:r>
            <a:endParaRPr lang="en-US" dirty="0"/>
          </a:p>
        </p:txBody>
      </p:sp>
      <p:pic>
        <p:nvPicPr>
          <p:cNvPr id="4" name="Content Placeholder 3" descr="image_16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0" b="25980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14" y="5334001"/>
            <a:ext cx="1512486" cy="13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Stats</a:t>
            </a:r>
            <a:endParaRPr lang="en-US" dirty="0"/>
          </a:p>
        </p:txBody>
      </p:sp>
      <p:pic>
        <p:nvPicPr>
          <p:cNvPr id="5" name="Content Placeholder 4" descr="sta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 b="8983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14" y="5334001"/>
            <a:ext cx="1512486" cy="13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8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Yoko Nakano </a:t>
            </a:r>
            <a:r>
              <a:rPr lang="mr-IN" dirty="0" smtClean="0"/>
              <a:t>–</a:t>
            </a:r>
            <a:r>
              <a:rPr lang="en-US" dirty="0" smtClean="0"/>
              <a:t> Front End, Back End, Database, Graphics</a:t>
            </a:r>
          </a:p>
          <a:p>
            <a:r>
              <a:rPr lang="en-US" dirty="0" err="1" smtClean="0"/>
              <a:t>Nirajan</a:t>
            </a:r>
            <a:r>
              <a:rPr lang="en-US" dirty="0" smtClean="0"/>
              <a:t> </a:t>
            </a:r>
            <a:r>
              <a:rPr lang="en-US" dirty="0" err="1" smtClean="0"/>
              <a:t>Paudel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Triston</a:t>
            </a:r>
            <a:r>
              <a:rPr lang="en-US" dirty="0" smtClean="0"/>
              <a:t> Powell </a:t>
            </a:r>
            <a:r>
              <a:rPr lang="mr-IN" dirty="0" smtClean="0"/>
              <a:t>–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Mike Robinson </a:t>
            </a:r>
            <a:r>
              <a:rPr lang="mr-IN" dirty="0" smtClean="0"/>
              <a:t>–</a:t>
            </a:r>
            <a:r>
              <a:rPr lang="en-US" dirty="0" smtClean="0"/>
              <a:t> Front End, Back End, Database, Graphics</a:t>
            </a:r>
          </a:p>
          <a:p>
            <a:r>
              <a:rPr lang="en-US" dirty="0" smtClean="0"/>
              <a:t>Mike Gordon </a:t>
            </a:r>
            <a:r>
              <a:rPr lang="mr-IN" dirty="0" smtClean="0"/>
              <a:t>–</a:t>
            </a:r>
            <a:r>
              <a:rPr lang="en-US" dirty="0" smtClean="0"/>
              <a:t> Front End</a:t>
            </a:r>
          </a:p>
          <a:p>
            <a:r>
              <a:rPr lang="en-US" dirty="0" smtClean="0"/>
              <a:t>Roxanne Thwaites - Summary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14" y="5334001"/>
            <a:ext cx="1512486" cy="13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Celebrity Death Match</a:t>
            </a:r>
            <a:endParaRPr lang="en-US" sz="2800" dirty="0">
              <a:solidFill>
                <a:srgbClr val="FF0000"/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Overview</a:t>
            </a:r>
          </a:p>
          <a:p>
            <a:r>
              <a:rPr lang="en-US" dirty="0" smtClean="0"/>
              <a:t>Celebrity Death Match is a single player game app.</a:t>
            </a:r>
          </a:p>
          <a:p>
            <a:r>
              <a:rPr lang="en-US" dirty="0" smtClean="0"/>
              <a:t>It allows users to select their favorite celebrity movie super hero characters, and have them face off and compete in a battle to the death!</a:t>
            </a:r>
          </a:p>
          <a:p>
            <a:r>
              <a:rPr lang="en-US" dirty="0" smtClean="0"/>
              <a:t>There are a total of 20 characters in which to choose from.</a:t>
            </a:r>
          </a:p>
          <a:p>
            <a:r>
              <a:rPr lang="en-US" dirty="0" smtClean="0"/>
              <a:t>The game will require users to create a Login in order to play, and it will also allow them to register credit card information to purchase game coins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game stats will tell users how well their characters have done, by showing them the number of wins or deaths.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6287" y="1847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996" y="5166048"/>
            <a:ext cx="1492710" cy="148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4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 algn="ctr">
              <a:buNone/>
            </a:pPr>
            <a:r>
              <a:rPr lang="en-US" dirty="0" smtClean="0"/>
              <a:t>The page structure contains the following information:</a:t>
            </a:r>
          </a:p>
          <a:p>
            <a:pPr marL="411480" indent="-342900" algn="ctr">
              <a:buFont typeface="+mj-lt"/>
              <a:buAutoNum type="arabicPeriod"/>
            </a:pPr>
            <a:endParaRPr lang="en-US" sz="1600" dirty="0" smtClean="0"/>
          </a:p>
          <a:p>
            <a:pPr marL="582930" indent="-514350">
              <a:buFont typeface="+mj-lt"/>
              <a:buAutoNum type="arabicPeriod"/>
            </a:pPr>
            <a:r>
              <a:rPr lang="en-US" sz="1900" dirty="0" smtClean="0"/>
              <a:t>Index (Home)		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900" dirty="0" smtClean="0"/>
              <a:t>Navigation (Home, Title of Page )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900" dirty="0" smtClean="0"/>
              <a:t>How to play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900" dirty="0" smtClean="0"/>
              <a:t>Stat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900" dirty="0" smtClean="0"/>
              <a:t>Registration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900" dirty="0" smtClean="0"/>
              <a:t>Login </a:t>
            </a:r>
            <a:r>
              <a:rPr lang="en-US" sz="1900" dirty="0"/>
              <a:t>Form </a:t>
            </a:r>
            <a:endParaRPr lang="en-US" sz="19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900" dirty="0" smtClean="0"/>
              <a:t>Buy Coins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900" dirty="0" smtClean="0"/>
              <a:t>Pictures of Characters (20 in total to choose from)</a:t>
            </a:r>
            <a:endParaRPr lang="en-US" sz="1900" dirty="0"/>
          </a:p>
          <a:p>
            <a:pPr marL="925830" lvl="1" indent="-457200">
              <a:buFont typeface="+mj-lt"/>
              <a:buAutoNum type="arabicPeriod"/>
            </a:pPr>
            <a:endParaRPr lang="en-US" sz="1900" dirty="0"/>
          </a:p>
          <a:p>
            <a:pPr marL="811530" lvl="1" indent="-342900">
              <a:buFont typeface="+mj-lt"/>
              <a:buAutoNum type="arabicPeriod"/>
            </a:pPr>
            <a:endParaRPr lang="en-US" sz="1900" dirty="0" smtClean="0"/>
          </a:p>
          <a:p>
            <a:pPr marL="811530" lvl="1" indent="-342900">
              <a:buFont typeface="+mj-lt"/>
              <a:buAutoNum type="arabicPeriod"/>
            </a:pPr>
            <a:endParaRPr lang="en-US" sz="1900" dirty="0" smtClean="0"/>
          </a:p>
          <a:p>
            <a:pPr marL="525780" indent="-457200">
              <a:buFont typeface="+mj-lt"/>
              <a:buAutoNum type="arabicPeriod"/>
            </a:pPr>
            <a:endParaRPr lang="en-US" sz="4300" dirty="0" smtClean="0"/>
          </a:p>
          <a:p>
            <a:pPr marL="68580" indent="0" algn="ctr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0" y="5334000"/>
            <a:ext cx="1587500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Structure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8630" lvl="1" indent="0">
              <a:buNone/>
            </a:pPr>
            <a:r>
              <a:rPr lang="en-US" sz="1800" dirty="0" smtClean="0"/>
              <a:t>2. Sign Up (Allows users to create an account with the following information)</a:t>
            </a:r>
          </a:p>
          <a:p>
            <a:pPr marL="1325880" lvl="2" indent="-457200">
              <a:buFont typeface="+mj-lt"/>
              <a:buAutoNum type="arabicPeriod"/>
            </a:pPr>
            <a:r>
              <a:rPr lang="en-US" sz="1800" dirty="0" smtClean="0"/>
              <a:t>First </a:t>
            </a:r>
            <a:r>
              <a:rPr lang="en-US" sz="1800" dirty="0"/>
              <a:t>Name, Last Name</a:t>
            </a:r>
          </a:p>
          <a:p>
            <a:pPr marL="1325880" lvl="2" indent="-457200">
              <a:buFont typeface="+mj-lt"/>
              <a:buAutoNum type="arabicPeriod"/>
            </a:pPr>
            <a:r>
              <a:rPr lang="en-US" sz="1800" dirty="0"/>
              <a:t>Email address</a:t>
            </a:r>
          </a:p>
          <a:p>
            <a:pPr marL="1325880" lvl="2" indent="-457200">
              <a:buFont typeface="+mj-lt"/>
              <a:buAutoNum type="arabicPeriod"/>
            </a:pPr>
            <a:r>
              <a:rPr lang="en-US" sz="1800" dirty="0" smtClean="0"/>
              <a:t>Username</a:t>
            </a:r>
          </a:p>
          <a:p>
            <a:pPr marL="1325880" lvl="2" indent="-457200">
              <a:buFont typeface="+mj-lt"/>
              <a:buAutoNum type="arabicPeriod"/>
            </a:pPr>
            <a:r>
              <a:rPr lang="en-US" sz="1800" dirty="0" smtClean="0"/>
              <a:t>Privacy Policy</a:t>
            </a:r>
          </a:p>
          <a:p>
            <a:pPr marL="1325880" lvl="2" indent="-457200">
              <a:buFont typeface="+mj-lt"/>
              <a:buAutoNum type="arabicPeriod"/>
            </a:pPr>
            <a:endParaRPr lang="en-US" sz="1800" dirty="0" smtClean="0"/>
          </a:p>
          <a:p>
            <a:pPr marL="1325880" lvl="2" indent="-457200">
              <a:buFont typeface="+mj-lt"/>
              <a:buAutoNum type="arabicPeriod"/>
            </a:pPr>
            <a:endParaRPr lang="en-US" sz="1800" dirty="0" smtClean="0"/>
          </a:p>
          <a:p>
            <a:pPr marL="1325880" lvl="2" indent="-457200">
              <a:buFont typeface="+mj-lt"/>
              <a:buAutoNum type="arabicPeriod"/>
            </a:pPr>
            <a:endParaRPr lang="en-US" sz="43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081817" y="46209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14" y="5334001"/>
            <a:ext cx="1512486" cy="13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Index page</a:t>
            </a:r>
            <a:endParaRPr lang="en-US" dirty="0"/>
          </a:p>
        </p:txBody>
      </p:sp>
      <p:pic>
        <p:nvPicPr>
          <p:cNvPr id="4" name="Content Placeholder 3" descr="inde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0" b="21820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14" y="5334001"/>
            <a:ext cx="1512486" cy="13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2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Registration Page</a:t>
            </a:r>
            <a:endParaRPr lang="en-US" dirty="0"/>
          </a:p>
        </p:txBody>
      </p:sp>
      <p:pic>
        <p:nvPicPr>
          <p:cNvPr id="4" name="Content Placeholder 3" descr="regis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2" b="14412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14" y="5334001"/>
            <a:ext cx="1512486" cy="13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8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Login Page</a:t>
            </a:r>
            <a:endParaRPr lang="en-US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5" b="10925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14" y="5334001"/>
            <a:ext cx="1512486" cy="13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Privacy Policy</a:t>
            </a:r>
            <a:endParaRPr lang="en-US" dirty="0"/>
          </a:p>
        </p:txBody>
      </p:sp>
      <p:pic>
        <p:nvPicPr>
          <p:cNvPr id="4" name="Content Placeholder 3" descr="pv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5" b="15765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14" y="5334001"/>
            <a:ext cx="1512486" cy="13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83454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229</TotalTime>
  <Words>250</Words>
  <Application>Microsoft Macintosh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 Pop</vt:lpstr>
      <vt:lpstr>SCPI, Inc.</vt:lpstr>
      <vt:lpstr>Developers </vt:lpstr>
      <vt:lpstr>Application – Celebrity Death Match</vt:lpstr>
      <vt:lpstr>Page Structure</vt:lpstr>
      <vt:lpstr>Page Structure (cont.)</vt:lpstr>
      <vt:lpstr>Sample Index page</vt:lpstr>
      <vt:lpstr>Sample Registration Page</vt:lpstr>
      <vt:lpstr>Sample Login Page</vt:lpstr>
      <vt:lpstr>Sample Privacy Policy</vt:lpstr>
      <vt:lpstr>Sample Shopping Cart (purchase Coins)</vt:lpstr>
      <vt:lpstr>Sample Shopping Cart (Credit Card registration)</vt:lpstr>
      <vt:lpstr>Sample Shopping Cart (purchase confirmation)</vt:lpstr>
      <vt:lpstr>Sample Match up Page</vt:lpstr>
      <vt:lpstr>Game Stats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SCPI, Inc.</dc:title>
  <dc:creator>Roxanne Thwaites</dc:creator>
  <cp:lastModifiedBy>Roxanne Thwaites</cp:lastModifiedBy>
  <cp:revision>65</cp:revision>
  <dcterms:created xsi:type="dcterms:W3CDTF">2017-12-11T23:10:33Z</dcterms:created>
  <dcterms:modified xsi:type="dcterms:W3CDTF">2017-12-18T22:13:09Z</dcterms:modified>
</cp:coreProperties>
</file>