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14"/>
  </p:notesMasterIdLst>
  <p:handoutMasterIdLst>
    <p:handoutMasterId r:id="rId15"/>
  </p:handoutMasterIdLst>
  <p:sldIdLst>
    <p:sldId id="2076138456" r:id="rId5"/>
    <p:sldId id="2076138359" r:id="rId6"/>
    <p:sldId id="2076138339" r:id="rId7"/>
    <p:sldId id="2076138465" r:id="rId8"/>
    <p:sldId id="2076138466" r:id="rId9"/>
    <p:sldId id="2076138468" r:id="rId10"/>
    <p:sldId id="2076138469" r:id="rId11"/>
    <p:sldId id="2076138467" r:id="rId12"/>
    <p:sldId id="2076138365" r:id="rId13"/>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14D70C25-0413-A24B-B22A-8EE89C82326F}">
          <p14:sldIdLst/>
        </p14:section>
        <p14:section name="Title Slides" id="{FB6EE416-AF16-AF40-804B-633D4962DAEE}">
          <p14:sldIdLst>
            <p14:sldId id="2076138456"/>
          </p14:sldIdLst>
        </p14:section>
        <p14:section name="Layouts" id="{8F59876D-C8D3-2D40-8540-E20264ECD2D1}">
          <p14:sldIdLst>
            <p14:sldId id="2076138359"/>
            <p14:sldId id="2076138339"/>
            <p14:sldId id="2076138465"/>
            <p14:sldId id="2076138466"/>
            <p14:sldId id="2076138468"/>
            <p14:sldId id="2076138469"/>
            <p14:sldId id="2076138467"/>
          </p14:sldIdLst>
        </p14:section>
        <p14:section name="End Slides" id="{3416B164-ED24-6748-9066-0F67B8B820A2}">
          <p14:sldIdLst>
            <p14:sldId id="2076138365"/>
          </p14:sldIdLst>
        </p14:section>
        <p14:section name="Appendix" id="{E4FA3E3E-AC15-BE48-9542-7C82A78646F3}">
          <p14:sldIdLst/>
        </p14:section>
      </p14:sectionLst>
    </p:ext>
    <p:ext uri="{EFAFB233-063F-42B5-8137-9DF3F51BA10A}">
      <p15:sldGuideLst xmlns:p15="http://schemas.microsoft.com/office/powerpoint/2012/main">
        <p15:guide id="2" orient="horz" pos="640" userDrawn="1">
          <p15:clr>
            <a:srgbClr val="A4A3A4"/>
          </p15:clr>
        </p15:guide>
        <p15:guide id="3"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2F2F"/>
    <a:srgbClr val="FFFFFF"/>
    <a:srgbClr val="666666"/>
    <a:srgbClr val="000000"/>
    <a:srgbClr val="8661C5"/>
    <a:srgbClr val="D59DFF"/>
    <a:srgbClr val="50E6FF"/>
    <a:srgbClr val="0069BA"/>
    <a:srgbClr val="9BF00B"/>
    <a:srgbClr val="0F78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6321" autoAdjust="0"/>
  </p:normalViewPr>
  <p:slideViewPr>
    <p:cSldViewPr snapToGrid="0">
      <p:cViewPr varScale="1">
        <p:scale>
          <a:sx n="120" d="100"/>
          <a:sy n="120" d="100"/>
        </p:scale>
        <p:origin x="84" y="276"/>
      </p:cViewPr>
      <p:guideLst>
        <p:guide orient="horz" pos="640"/>
        <p:guide pos="3840"/>
      </p:guideLst>
    </p:cSldViewPr>
  </p:slideViewPr>
  <p:outlineViewPr>
    <p:cViewPr>
      <p:scale>
        <a:sx n="33" d="100"/>
        <a:sy n="33" d="100"/>
      </p:scale>
      <p:origin x="0" y="-44436"/>
    </p:cViewPr>
  </p:outlineViewPr>
  <p:notesTextViewPr>
    <p:cViewPr>
      <p:scale>
        <a:sx n="125" d="100"/>
        <a:sy n="125" d="100"/>
      </p:scale>
      <p:origin x="0" y="0"/>
    </p:cViewPr>
  </p:notesTextViewPr>
  <p:sorterViewPr>
    <p:cViewPr varScale="1">
      <p:scale>
        <a:sx n="1" d="1"/>
        <a:sy n="1" d="1"/>
      </p:scale>
      <p:origin x="0" y="-20925"/>
    </p:cViewPr>
  </p:sorterViewPr>
  <p:notesViewPr>
    <p:cSldViewPr snapToGrid="0" showGuides="1">
      <p:cViewPr varScale="1">
        <p:scale>
          <a:sx n="169" d="100"/>
          <a:sy n="169" d="100"/>
        </p:scale>
        <p:origin x="5232"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6/15/2023 3:29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6/15/2023 3:25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6/15/2023 3:25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1927029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5" Type="http://schemas.openxmlformats.org/officeDocument/2006/relationships/image" Target="../media/image11.jpg"/><Relationship Id="rId4" Type="http://schemas.openxmlformats.org/officeDocument/2006/relationships/image" Target="../media/image10.jp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Master" Target="../slideMasters/slideMaster1.xml"/><Relationship Id="rId4" Type="http://schemas.openxmlformats.org/officeDocument/2006/relationships/image" Target="../media/image16.jp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Master" Target="../slideMasters/slideMaster1.xml"/><Relationship Id="rId5" Type="http://schemas.openxmlformats.org/officeDocument/2006/relationships/image" Target="../media/image20.jpg"/><Relationship Id="rId4" Type="http://schemas.openxmlformats.org/officeDocument/2006/relationships/image" Target="../media/image19.jpg"/></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6" Type="http://schemas.openxmlformats.org/officeDocument/2006/relationships/image" Target="../media/image21.jpg"/><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6" Type="http://schemas.openxmlformats.org/officeDocument/2006/relationships/image" Target="../media/image21.jpg"/><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4" name="Picture Placeholder 3">
            <a:extLst>
              <a:ext uri="{FF2B5EF4-FFF2-40B4-BE49-F238E27FC236}">
                <a16:creationId xmlns:a16="http://schemas.microsoft.com/office/drawing/2014/main" id="{40BC5B99-509C-464A-99BC-BB61027E6D1A}"/>
              </a:ext>
            </a:extLst>
          </p:cNvPr>
          <p:cNvSpPr>
            <a:spLocks noGrp="1"/>
          </p:cNvSpPr>
          <p:nvPr>
            <p:ph type="pic" sz="quarter" idx="13"/>
          </p:nvPr>
        </p:nvSpPr>
        <p:spPr>
          <a:xfrm>
            <a:off x="5326063" y="0"/>
            <a:ext cx="6865937" cy="6858000"/>
          </a:xfrm>
        </p:spPr>
        <p:txBody>
          <a:bodyPr/>
          <a:lstStyle/>
          <a:p>
            <a:r>
              <a:rPr lang="en-GB"/>
              <a:t>Click icon to add picture</a:t>
            </a:r>
            <a:endParaRPr lang="en-US"/>
          </a:p>
        </p:txBody>
      </p:sp>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5ACBF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GB"/>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dirty="0"/>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345095137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Section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15770881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Section Divider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25625778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Section Divider 3">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7497528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Section Divider 4">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93204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description</a:t>
            </a:r>
          </a:p>
        </p:txBody>
      </p:sp>
      <p:sp>
        <p:nvSpPr>
          <p:cNvPr id="5" name="Text Placeholder 4"/>
          <p:cNvSpPr>
            <a:spLocks noGrp="1"/>
          </p:cNvSpPr>
          <p:nvPr>
            <p:ph type="body" sz="quarter" idx="12" hasCustomPrompt="1"/>
          </p:nvPr>
        </p:nvSpPr>
        <p:spPr>
          <a:xfrm>
            <a:off x="585216" y="585788"/>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accent3"/>
                </a:solidFill>
                <a:latin typeface="+mn-lt"/>
              </a:defRPr>
            </a:lvl1pPr>
          </a:lstStyle>
          <a:p>
            <a:pPr lvl="0"/>
            <a:r>
              <a:rPr lang="en-US" dirty="0"/>
              <a:t>Section Name</a:t>
            </a:r>
          </a:p>
        </p:txBody>
      </p:sp>
    </p:spTree>
    <p:extLst>
      <p:ext uri="{BB962C8B-B14F-4D97-AF65-F5344CB8AC3E}">
        <p14:creationId xmlns:p14="http://schemas.microsoft.com/office/powerpoint/2010/main" val="11667776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Section title with no subtitle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 with no subtitle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Blank 12 Column">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GB"/>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Blank 12 Column Dark Bkg">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Apendix Blue Bkg">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F377B63-6619-6B40-8D85-1D972ED609B9}"/>
              </a:ext>
            </a:extLst>
          </p:cNvPr>
          <p:cNvSpPr>
            <a:spLocks noGrp="1"/>
          </p:cNvSpPr>
          <p:nvPr>
            <p:ph type="body" sz="quarter" idx="10" hasCustomPrompt="1"/>
          </p:nvPr>
        </p:nvSpPr>
        <p:spPr>
          <a:xfrm>
            <a:off x="584200" y="5715040"/>
            <a:ext cx="5367338" cy="553998"/>
          </a:xfrm>
        </p:spPr>
        <p:txBody>
          <a:bodyPr anchor="b"/>
          <a:lstStyle>
            <a:lvl1pPr marL="0" indent="0">
              <a:buNone/>
              <a:defRPr sz="3600">
                <a:latin typeface="+mj-lt"/>
              </a:defRPr>
            </a:lvl1pPr>
          </a:lstStyle>
          <a:p>
            <a:pPr lvl="0"/>
            <a:r>
              <a:rPr lang="en-US" dirty="0"/>
              <a:t>Appendix</a:t>
            </a:r>
          </a:p>
        </p:txBody>
      </p:sp>
    </p:spTree>
    <p:extLst>
      <p:ext uri="{BB962C8B-B14F-4D97-AF65-F5344CB8AC3E}">
        <p14:creationId xmlns:p14="http://schemas.microsoft.com/office/powerpoint/2010/main" val="235373038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6" pos="3749">
          <p15:clr>
            <a:srgbClr val="A4A3A4"/>
          </p15:clr>
        </p15:guide>
        <p15:guide id="17" pos="3932">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GB"/>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GB"/>
              <a:t>Click to edit Master title style</a:t>
            </a:r>
            <a:endParaRPr lang="en-US"/>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GB"/>
              <a:t>Click to edit Master title style</a:t>
            </a:r>
            <a:endParaRPr lang="en-US"/>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GB"/>
              <a:t>Click to edit Master title style</a:t>
            </a:r>
            <a:endParaRPr lang="en-US" dirty="0"/>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GB"/>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GB"/>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28857019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GB"/>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GB"/>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1212"/>
            <a:ext cx="5214937" cy="4187825"/>
          </a:xfrm>
        </p:spPr>
        <p:txBody>
          <a:bodyPr/>
          <a:lstStyle>
            <a:lvl1pPr>
              <a:defRPr sz="2400"/>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GB"/>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2"/>
            <a:ext cx="5214937" cy="4187825"/>
          </a:xfrm>
        </p:spPr>
        <p:txBody>
          <a:bodyPr/>
          <a:lstStyle>
            <a:lvl1pPr>
              <a:defRPr sz="2400"/>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01070883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GB"/>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GB"/>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GB"/>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GB"/>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696918344"/>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GB"/>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993881619"/>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iv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GB"/>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hasCustomPrompt="1"/>
          </p:nvPr>
        </p:nvSpPr>
        <p:spPr>
          <a:xfrm>
            <a:off x="584200"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hasCustomPrompt="1"/>
          </p:nvPr>
        </p:nvSpPr>
        <p:spPr>
          <a:xfrm>
            <a:off x="2849007"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2849007"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hasCustomPrompt="1"/>
          </p:nvPr>
        </p:nvSpPr>
        <p:spPr>
          <a:xfrm>
            <a:off x="5113814"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5113814"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hasCustomPrompt="1"/>
          </p:nvPr>
        </p:nvSpPr>
        <p:spPr>
          <a:xfrm>
            <a:off x="7378621"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7378621"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11">
            <a:extLst>
              <a:ext uri="{FF2B5EF4-FFF2-40B4-BE49-F238E27FC236}">
                <a16:creationId xmlns:a16="http://schemas.microsoft.com/office/drawing/2014/main" id="{540485AC-5036-400C-92C3-D3E9EC0252BC}"/>
              </a:ext>
            </a:extLst>
          </p:cNvPr>
          <p:cNvSpPr>
            <a:spLocks noGrp="1"/>
          </p:cNvSpPr>
          <p:nvPr>
            <p:ph type="body" sz="quarter" idx="22" hasCustomPrompt="1"/>
          </p:nvPr>
        </p:nvSpPr>
        <p:spPr>
          <a:xfrm>
            <a:off x="9643428"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12" name="Text Placeholder 9">
            <a:extLst>
              <a:ext uri="{FF2B5EF4-FFF2-40B4-BE49-F238E27FC236}">
                <a16:creationId xmlns:a16="http://schemas.microsoft.com/office/drawing/2014/main" id="{F90290A2-7689-4DF5-971A-36C2D9173411}"/>
              </a:ext>
            </a:extLst>
          </p:cNvPr>
          <p:cNvSpPr>
            <a:spLocks noGrp="1"/>
          </p:cNvSpPr>
          <p:nvPr>
            <p:ph type="body" sz="quarter" idx="23"/>
          </p:nvPr>
        </p:nvSpPr>
        <p:spPr>
          <a:xfrm>
            <a:off x="9643428"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265518951"/>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610" userDrawn="1">
          <p15:clr>
            <a:srgbClr val="5ACBF0"/>
          </p15:clr>
        </p15:guide>
        <p15:guide id="7" pos="1795" userDrawn="1">
          <p15:clr>
            <a:srgbClr val="5ACBF0"/>
          </p15:clr>
        </p15:guide>
        <p15:guide id="8" pos="3035" userDrawn="1">
          <p15:clr>
            <a:srgbClr val="5ACBF0"/>
          </p15:clr>
        </p15:guide>
        <p15:guide id="9" pos="3221" userDrawn="1">
          <p15:clr>
            <a:srgbClr val="5ACBF0"/>
          </p15:clr>
        </p15:guide>
        <p15:guide id="10" pos="4461" userDrawn="1">
          <p15:clr>
            <a:srgbClr val="5ACBF0"/>
          </p15:clr>
        </p15:guide>
        <p15:guide id="11" pos="5890" userDrawn="1">
          <p15:clr>
            <a:srgbClr val="5ACBF0"/>
          </p15:clr>
        </p15:guide>
        <p15:guide id="12" orient="horz" pos="1436">
          <p15:clr>
            <a:srgbClr val="5ACBF0"/>
          </p15:clr>
        </p15:guide>
        <p15:guide id="13" pos="4646" userDrawn="1">
          <p15:clr>
            <a:srgbClr val="5ACBF0"/>
          </p15:clr>
        </p15:guide>
        <p15:guide id="14" pos="6072"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1D16804B-3245-9A4C-A340-6FF89CF57D54}"/>
              </a:ext>
            </a:extLst>
          </p:cNvPr>
          <p:cNvSpPr>
            <a:spLocks noGrp="1"/>
          </p:cNvSpPr>
          <p:nvPr>
            <p:ph type="pic" sz="quarter" idx="13"/>
          </p:nvPr>
        </p:nvSpPr>
        <p:spPr>
          <a:xfrm>
            <a:off x="5334000" y="0"/>
            <a:ext cx="6858000" cy="6858000"/>
          </a:xfrm>
        </p:spPr>
        <p:txBody>
          <a:bodyPr/>
          <a:lstStyle/>
          <a:p>
            <a:r>
              <a:rPr lang="en-GB"/>
              <a:t>Click icon to add picture</a:t>
            </a:r>
            <a:endParaRPr lang="en-US"/>
          </a:p>
        </p:txBody>
      </p:sp>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2875002"/>
            <a:ext cx="4127692" cy="1107996"/>
          </a:xfrm>
        </p:spPr>
        <p:txBody>
          <a:bodyPr wrap="square" anchor="ctr">
            <a:spAutoFit/>
          </a:bodyPr>
          <a:lstStyle/>
          <a:p>
            <a:r>
              <a:rPr lang="en-GB"/>
              <a:t>Click to edit Master title style</a:t>
            </a:r>
            <a:endParaRPr lang="en-US" dirty="0"/>
          </a:p>
        </p:txBody>
      </p:sp>
    </p:spTree>
    <p:extLst>
      <p:ext uri="{BB962C8B-B14F-4D97-AF65-F5344CB8AC3E}">
        <p14:creationId xmlns:p14="http://schemas.microsoft.com/office/powerpoint/2010/main" val="6133845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3" pos="2976" userDrawn="1">
          <p15:clr>
            <a:srgbClr val="5ACBF0"/>
          </p15:clr>
        </p15:guide>
        <p15:guide id="34" pos="3336"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GB"/>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52" userDrawn="1">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guide id="31" pos="3840"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Header Background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109616-29F5-2A48-AD26-C036688E660A}"/>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GB"/>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844675"/>
            <a:ext cx="11018838" cy="4424363"/>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589192910"/>
      </p:ext>
    </p:extLst>
  </p:cSld>
  <p:clrMapOvr>
    <a:masterClrMapping/>
  </p:clrMapOvr>
  <p:transition>
    <p:fade/>
  </p:transition>
  <p:extLst>
    <p:ext uri="{DCECCB84-F9BA-43D5-87BE-67443E8EF086}">
      <p15:sldGuideLst xmlns:p15="http://schemas.microsoft.com/office/powerpoint/2012/main">
        <p15:guide id="2" orient="horz" pos="1162" userDrawn="1">
          <p15:clr>
            <a:srgbClr val="5ACBF0"/>
          </p15:clr>
        </p15:guide>
        <p15:guide id="3" orient="horz" pos="288">
          <p15:clr>
            <a:srgbClr val="5ACBF0"/>
          </p15:clr>
        </p15:guide>
        <p15:guide id="5" orient="horz" pos="90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eader Background Two Column Bullet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D3A5130-10A1-954A-B139-8F920AB6EC86}"/>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accent3"/>
                </a:solidFill>
              </a:defRPr>
            </a:lvl1pPr>
          </a:lstStyle>
          <a:p>
            <a:r>
              <a:rPr lang="en-GB"/>
              <a:t>Click to edit Master title style</a:t>
            </a:r>
            <a:endParaRPr lang="en-US" dirty="0"/>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844674"/>
            <a:ext cx="5211763" cy="442436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844674"/>
            <a:ext cx="5219700" cy="442436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2870302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eader Background Two Column Non-bulleted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D08175-261D-A74C-8918-CB97ADB19271}"/>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GB"/>
              <a:t>Click to edit Master title style</a:t>
            </a:r>
            <a:endParaRPr lang="en-US" dirty="0"/>
          </a:p>
        </p:txBody>
      </p:sp>
      <p:sp>
        <p:nvSpPr>
          <p:cNvPr id="4" name="Text Placeholder 3"/>
          <p:cNvSpPr>
            <a:spLocks noGrp="1"/>
          </p:cNvSpPr>
          <p:nvPr>
            <p:ph type="body" sz="quarter" idx="10"/>
          </p:nvPr>
        </p:nvSpPr>
        <p:spPr>
          <a:xfrm>
            <a:off x="584200" y="1853052"/>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844675"/>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06586935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eader Background Two Column Content with Subhead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941E1A-46FF-9B43-8237-B9FAC6645B8E}"/>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GB"/>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851161"/>
            <a:ext cx="5219700" cy="430887"/>
          </a:xfrm>
        </p:spPr>
        <p:txBody>
          <a:bodyPr anchor="t"/>
          <a:lstStyle>
            <a:lvl1pPr marL="0" indent="0">
              <a:spcBef>
                <a:spcPts val="0"/>
              </a:spcBef>
              <a:buNone/>
              <a:defRPr sz="2800">
                <a:solidFill>
                  <a:schemeClr val="tx1"/>
                </a:solidFill>
                <a:latin typeface="+mj-lt"/>
              </a:defRPr>
            </a:lvl1pPr>
          </a:lstStyle>
          <a:p>
            <a:pPr lvl="0"/>
            <a:r>
              <a:rPr lang="en-GB"/>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495686"/>
            <a:ext cx="5214937" cy="3773352"/>
          </a:xfrm>
        </p:spPr>
        <p:txBody>
          <a:bodyPr/>
          <a:lstStyle>
            <a:lvl1pPr>
              <a:defRPr sz="2400"/>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844675"/>
            <a:ext cx="5219700" cy="430887"/>
          </a:xfrm>
        </p:spPr>
        <p:txBody>
          <a:bodyPr anchor="t"/>
          <a:lstStyle>
            <a:lvl1pPr marL="0" indent="0">
              <a:spcBef>
                <a:spcPts val="0"/>
              </a:spcBef>
              <a:buNone/>
              <a:defRPr sz="2800">
                <a:solidFill>
                  <a:schemeClr val="tx1"/>
                </a:solidFill>
                <a:latin typeface="+mj-lt"/>
              </a:defRPr>
            </a:lvl1pPr>
          </a:lstStyle>
          <a:p>
            <a:pPr lvl="0"/>
            <a:r>
              <a:rPr lang="en-GB"/>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489200"/>
            <a:ext cx="5214937" cy="3779838"/>
          </a:xfrm>
        </p:spPr>
        <p:txBody>
          <a:bodyPr/>
          <a:lstStyle>
            <a:lvl1pPr>
              <a:defRPr sz="2400"/>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1333069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eader Background Three Column Bullet with Subtitle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B0B838-FFE7-3848-8346-94C828955739}"/>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GB"/>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844675"/>
            <a:ext cx="3264408" cy="677108"/>
          </a:xfrm>
        </p:spPr>
        <p:txBody>
          <a:bodyPr anchor="t"/>
          <a:lstStyle>
            <a:lvl1pPr marL="0" indent="0">
              <a:spcBef>
                <a:spcPts val="0"/>
              </a:spcBef>
              <a:buNone/>
              <a:defRPr sz="2200">
                <a:solidFill>
                  <a:schemeClr val="tx1"/>
                </a:solidFill>
                <a:latin typeface="+mj-lt"/>
              </a:defRPr>
            </a:lvl1pPr>
          </a:lstStyle>
          <a:p>
            <a:pPr lvl="0"/>
            <a:r>
              <a:rPr lang="en-GB"/>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7971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844675"/>
            <a:ext cx="3264408" cy="677108"/>
          </a:xfrm>
        </p:spPr>
        <p:txBody>
          <a:bodyPr anchor="t"/>
          <a:lstStyle>
            <a:lvl1pPr marL="0" indent="0">
              <a:spcBef>
                <a:spcPts val="0"/>
              </a:spcBef>
              <a:buNone/>
              <a:defRPr sz="2200">
                <a:solidFill>
                  <a:schemeClr val="tx1"/>
                </a:solidFill>
                <a:latin typeface="+mj-lt"/>
              </a:defRPr>
            </a:lvl1pPr>
          </a:lstStyle>
          <a:p>
            <a:pPr lvl="0"/>
            <a:r>
              <a:rPr lang="en-GB"/>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7905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844675"/>
            <a:ext cx="3264408" cy="677108"/>
          </a:xfrm>
        </p:spPr>
        <p:txBody>
          <a:bodyPr anchor="t"/>
          <a:lstStyle>
            <a:lvl1pPr marL="0" indent="0">
              <a:spcBef>
                <a:spcPts val="0"/>
              </a:spcBef>
              <a:buNone/>
              <a:defRPr sz="2200">
                <a:solidFill>
                  <a:schemeClr val="tx1"/>
                </a:solidFill>
                <a:latin typeface="+mj-lt"/>
              </a:defRPr>
            </a:lvl1pPr>
          </a:lstStyle>
          <a:p>
            <a:pPr lvl="0"/>
            <a:r>
              <a:rPr lang="en-GB"/>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7971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422089322"/>
      </p:ext>
    </p:extLst>
  </p:cSld>
  <p:clrMapOvr>
    <a:masterClrMapping/>
  </p:clrMapOvr>
  <p:transition>
    <p:fade/>
  </p:transition>
  <p:extLst>
    <p:ext uri="{DCECCB84-F9BA-43D5-87BE-67443E8EF086}">
      <p15:sldGuideLst xmlns:p15="http://schemas.microsoft.com/office/powerpoint/2012/main">
        <p15:guide id="3" orient="horz" pos="1162" userDrawn="1">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Header Background Four Column Bullet with Subtitle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7D56507-64E9-FD49-A968-94669A530F3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GB"/>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844675"/>
            <a:ext cx="2532063"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844675"/>
            <a:ext cx="2533650"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844675"/>
            <a:ext cx="2532063"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844675"/>
            <a:ext cx="2533650"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75996806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162"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Header Lin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ctr"/>
          <a:lstStyle>
            <a:lvl1pPr>
              <a:defRPr>
                <a:solidFill>
                  <a:schemeClr val="tx1"/>
                </a:solidFill>
              </a:defRPr>
            </a:lvl1pPr>
          </a:lstStyle>
          <a:p>
            <a:r>
              <a:rPr lang="en-GB"/>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7" name="Straight Connector 6">
            <a:extLst>
              <a:ext uri="{FF2B5EF4-FFF2-40B4-BE49-F238E27FC236}">
                <a16:creationId xmlns:a16="http://schemas.microsoft.com/office/drawing/2014/main" id="{8EDAE969-6DFB-AD4B-A4BB-4C9D04F1489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125104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Header Line 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tx1"/>
                </a:solidFill>
              </a:defRPr>
            </a:lvl1pPr>
          </a:lstStyle>
          <a:p>
            <a:r>
              <a:rPr lang="en-GB"/>
              <a:t>Click to edit Master title style</a:t>
            </a:r>
            <a:endParaRPr lang="en-US" dirty="0"/>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AE9361ED-1B01-E94D-9CDA-29127BEC918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522741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Header Line 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tx1"/>
                </a:solidFill>
              </a:defRPr>
            </a:lvl1pPr>
          </a:lstStyle>
          <a:p>
            <a:r>
              <a:rPr lang="en-GB"/>
              <a:t>Click to edit Master title style</a:t>
            </a:r>
            <a:endParaRPr lang="en-US" dirty="0"/>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cxnSp>
        <p:nvCxnSpPr>
          <p:cNvPr id="8" name="Straight Connector 7">
            <a:extLst>
              <a:ext uri="{FF2B5EF4-FFF2-40B4-BE49-F238E27FC236}">
                <a16:creationId xmlns:a16="http://schemas.microsoft.com/office/drawing/2014/main" id="{6161C8D7-A314-D146-8B0F-88DAD8C243A2}"/>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331805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Header Background 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GB"/>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43174"/>
            <a:ext cx="5219700" cy="430887"/>
          </a:xfrm>
        </p:spPr>
        <p:txBody>
          <a:bodyPr anchor="t"/>
          <a:lstStyle>
            <a:lvl1pPr marL="0" indent="0">
              <a:spcBef>
                <a:spcPts val="0"/>
              </a:spcBef>
              <a:buNone/>
              <a:defRPr sz="2800">
                <a:solidFill>
                  <a:schemeClr val="tx1"/>
                </a:solidFill>
                <a:latin typeface="+mj-lt"/>
              </a:defRPr>
            </a:lvl1pPr>
          </a:lstStyle>
          <a:p>
            <a:pPr lvl="0"/>
            <a:r>
              <a:rPr lang="en-GB"/>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7699"/>
            <a:ext cx="5214937" cy="3773352"/>
          </a:xfrm>
        </p:spPr>
        <p:txBody>
          <a:bodyPr/>
          <a:lstStyle>
            <a:lvl1pPr>
              <a:defRPr sz="2400"/>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GB"/>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3"/>
            <a:ext cx="5214937" cy="3779838"/>
          </a:xfrm>
        </p:spPr>
        <p:txBody>
          <a:bodyPr/>
          <a:lstStyle>
            <a:lvl1pPr>
              <a:defRPr sz="2400"/>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cxnSp>
        <p:nvCxnSpPr>
          <p:cNvPr id="8" name="Straight Connector 7">
            <a:extLst>
              <a:ext uri="{FF2B5EF4-FFF2-40B4-BE49-F238E27FC236}">
                <a16:creationId xmlns:a16="http://schemas.microsoft.com/office/drawing/2014/main" id="{B52B4BDF-7433-F544-8549-B08FCF3FD2A9}"/>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75761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eader Line 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GB"/>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GB"/>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GB"/>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GB"/>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cxnSp>
        <p:nvCxnSpPr>
          <p:cNvPr id="10" name="Straight Connector 9">
            <a:extLst>
              <a:ext uri="{FF2B5EF4-FFF2-40B4-BE49-F238E27FC236}">
                <a16:creationId xmlns:a16="http://schemas.microsoft.com/office/drawing/2014/main" id="{CF841732-6515-3E42-A4B2-E3983B953B2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168791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eader Line 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GB"/>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4675876"/>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er Line Four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GB"/>
              <a:t>Click to edit Master title style</a:t>
            </a:r>
            <a:endParaRPr lang="en-US" dirty="0"/>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870829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eader Line Blank">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GB"/>
              <a:t>Click to edit Master title style</a:t>
            </a:r>
            <a:endParaRPr lang="en-US" dirty="0"/>
          </a:p>
        </p:txBody>
      </p:sp>
      <p:cxnSp>
        <p:nvCxnSpPr>
          <p:cNvPr id="3" name="Straight Connector 2">
            <a:extLst>
              <a:ext uri="{FF2B5EF4-FFF2-40B4-BE49-F238E27FC236}">
                <a16:creationId xmlns:a16="http://schemas.microsoft.com/office/drawing/2014/main" id="{2502F9BD-EF25-7144-AB08-9EDFAA5C2CE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3890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GB"/>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oAutofit/>
          </a:bodyPr>
          <a:lstStyle/>
          <a:p>
            <a:pPr algn="l"/>
            <a:r>
              <a:rPr lang="en-US" sz="3600" dirty="0">
                <a:solidFill>
                  <a:schemeClr val="tx2"/>
                </a:solidFill>
                <a:latin typeface="+mj-lt"/>
              </a:rPr>
              <a:t>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oAutofit/>
          </a:bodyPr>
          <a:lstStyle/>
          <a:p>
            <a:pPr algn="l"/>
            <a:r>
              <a:rPr lang="en-US" sz="3600" dirty="0">
                <a:solidFill>
                  <a:schemeClr val="tx2"/>
                </a:solidFill>
                <a:latin typeface="+mj-lt"/>
              </a:rPr>
              <a:t>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68886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9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GB"/>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Jan</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Feb</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Mar</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Apr</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May</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Jun</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Jul</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Aug</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Sep</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Oct</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Nov</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Dec</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47838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1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GB"/>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2137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3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GB"/>
              <a:t>Click to edit Master title style</a:t>
            </a:r>
            <a:endParaRPr lang="en-US" dirty="0"/>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Tree>
    <p:extLst>
      <p:ext uri="{BB962C8B-B14F-4D97-AF65-F5344CB8AC3E}">
        <p14:creationId xmlns:p14="http://schemas.microsoft.com/office/powerpoint/2010/main" val="1185091634"/>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Left Title Black Bkg">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0899690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3840" userDrawn="1">
          <p15:clr>
            <a:srgbClr val="5ACBF0"/>
          </p15:clr>
        </p15:guide>
        <p15:guide id="4" orient="horz" pos="2160"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2_Header Line 12 Months">
    <p:bg>
      <p:bgPr>
        <a:solidFill>
          <a:schemeClr val="tx2"/>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accent3"/>
                </a:solidFill>
              </a:defRPr>
            </a:lvl1pPr>
          </a:lstStyle>
          <a:p>
            <a:r>
              <a:rPr lang="en-GB"/>
              <a:t>Click to edit Master title style</a:t>
            </a:r>
            <a:endParaRPr lang="en-US" dirty="0"/>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Tree>
    <p:extLst>
      <p:ext uri="{BB962C8B-B14F-4D97-AF65-F5344CB8AC3E}">
        <p14:creationId xmlns:p14="http://schemas.microsoft.com/office/powerpoint/2010/main" val="1598530170"/>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4_Header Line 12 Months">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9C8D47-3F89-2440-BD17-30886A5B991A}"/>
              </a:ext>
            </a:extLst>
          </p:cNvPr>
          <p:cNvSpPr/>
          <p:nvPr userDrawn="1"/>
        </p:nvSpPr>
        <p:spPr bwMode="auto">
          <a:xfrm>
            <a:off x="0"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3477325" cy="1107996"/>
          </a:xfrm>
        </p:spPr>
        <p:txBody>
          <a:bodyPr wrap="square">
            <a:spAutoFit/>
          </a:bodyPr>
          <a:lstStyle>
            <a:lvl1pPr>
              <a:defRPr>
                <a:solidFill>
                  <a:schemeClr val="accent3"/>
                </a:solidFill>
              </a:defRPr>
            </a:lvl1pPr>
          </a:lstStyle>
          <a:p>
            <a:r>
              <a:rPr lang="en-GB"/>
              <a:t>Click to edit Master title style</a:t>
            </a:r>
            <a:endParaRPr lang="en-US" dirty="0"/>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 name="Text Placeholder 4">
            <a:extLst>
              <a:ext uri="{FF2B5EF4-FFF2-40B4-BE49-F238E27FC236}">
                <a16:creationId xmlns:a16="http://schemas.microsoft.com/office/drawing/2014/main" id="{C0CD7CCE-7A0A-2445-87E0-A18FB3B723C6}"/>
              </a:ext>
            </a:extLst>
          </p:cNvPr>
          <p:cNvSpPr>
            <a:spLocks noGrp="1"/>
          </p:cNvSpPr>
          <p:nvPr>
            <p:ph type="body" sz="quarter" idx="34"/>
          </p:nvPr>
        </p:nvSpPr>
        <p:spPr>
          <a:xfrm>
            <a:off x="584200" y="2017713"/>
            <a:ext cx="3481388" cy="430887"/>
          </a:xfrm>
        </p:spPr>
        <p:txBody>
          <a:bodyPr/>
          <a:lstStyle>
            <a:lvl1pPr marL="0" indent="0">
              <a:buNone/>
              <a:defRPr>
                <a:solidFill>
                  <a:schemeClr val="bg1"/>
                </a:solidFill>
              </a:defRPr>
            </a:lvl1pPr>
          </a:lstStyle>
          <a:p>
            <a:pPr lvl="0"/>
            <a:r>
              <a:rPr lang="en-GB"/>
              <a:t>Click to edit Master text styles</a:t>
            </a:r>
          </a:p>
        </p:txBody>
      </p:sp>
    </p:spTree>
    <p:extLst>
      <p:ext uri="{BB962C8B-B14F-4D97-AF65-F5344CB8AC3E}">
        <p14:creationId xmlns:p14="http://schemas.microsoft.com/office/powerpoint/2010/main" val="3212407088"/>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GB"/>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7" orient="horz" pos="1968">
          <p15:clr>
            <a:srgbClr val="5ACBF0"/>
          </p15:clr>
        </p15:guide>
        <p15:guide id="8" orient="horz" pos="2226">
          <p15:clr>
            <a:srgbClr val="5ACBF0"/>
          </p15:clr>
        </p15:guide>
        <p15:guide id="10" pos="3729" userDrawn="1">
          <p15:clr>
            <a:srgbClr val="C35EA4"/>
          </p15:clr>
        </p15:guide>
        <p15:guide id="11" pos="2993">
          <p15:clr>
            <a:srgbClr val="5ACBF0"/>
          </p15:clr>
        </p15:guide>
        <p15:guide id="12" pos="3543">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GB"/>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5" orient="horz" pos="2160" userDrawn="1">
          <p15:clr>
            <a:srgbClr val="5ACBF0"/>
          </p15:clr>
        </p15:guide>
        <p15:guide id="6" pos="2991">
          <p15:clr>
            <a:srgbClr val="5ACBF0"/>
          </p15:clr>
        </p15:guide>
        <p15:guide id="7" pos="3728" userDrawn="1">
          <p15:clr>
            <a:srgbClr val="C35EA4"/>
          </p15:clr>
        </p15:guide>
        <p15:guide id="8" pos="3544">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 Square Photo Lef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0" y="0"/>
            <a:ext cx="6892925" cy="6858000"/>
          </a:xfrm>
        </p:spPr>
        <p:txBody>
          <a:bodyPr/>
          <a:lstStyle/>
          <a:p>
            <a:r>
              <a:rPr lang="en-GB"/>
              <a:t>Click icon to add picture</a:t>
            </a:r>
            <a:endParaRPr lang="en-US" dirty="0"/>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7192963" y="457200"/>
            <a:ext cx="4416425" cy="553998"/>
          </a:xfrm>
        </p:spPr>
        <p:txBody>
          <a:bodyPr/>
          <a:lstStyle/>
          <a:p>
            <a:r>
              <a:rPr lang="en-GB"/>
              <a:t>Click to edit Master title style</a:t>
            </a:r>
            <a:endParaRPr lang="en-US" dirty="0"/>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7192963" y="1436688"/>
            <a:ext cx="3470275" cy="2043636"/>
          </a:xfrm>
        </p:spPr>
        <p:txBody>
          <a:bodyPr/>
          <a:lstStyle>
            <a:lvl1pPr marL="0" indent="0">
              <a:buFontTx/>
              <a:buNone/>
              <a:defRPr/>
            </a:lvl1pPr>
            <a:lvl2pPr marL="228600" indent="0">
              <a:buFontTx/>
              <a:buNone/>
              <a:defRPr/>
            </a:lvl2pPr>
            <a:lvl3pPr marL="457200" indent="0">
              <a:buFontTx/>
              <a:buNone/>
              <a:defRPr/>
            </a:lvl3pPr>
            <a:lvl4pPr marL="661988" indent="0">
              <a:buFontTx/>
              <a:buNone/>
              <a:defRPr/>
            </a:lvl4pPr>
            <a:lvl5pPr marL="855663" indent="0">
              <a:buFontTx/>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84352849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4342" userDrawn="1">
          <p15:clr>
            <a:srgbClr val="A4A3A4"/>
          </p15:clr>
        </p15:guide>
        <p15:guide id="19" pos="4531" userDrawn="1">
          <p15:clr>
            <a:srgbClr val="A4A3A4"/>
          </p15:clr>
        </p15:guide>
        <p15:guide id="28" orient="horz" pos="905">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 Square Photo Righ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5299075" y="0"/>
            <a:ext cx="6892925" cy="6858000"/>
          </a:xfrm>
        </p:spPr>
        <p:txBody>
          <a:bodyPr/>
          <a:lstStyle/>
          <a:p>
            <a:r>
              <a:rPr lang="en-GB"/>
              <a:t>Click icon to add picture</a:t>
            </a:r>
            <a:endParaRPr lang="en-US" dirty="0"/>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584200" y="457200"/>
            <a:ext cx="4416425" cy="553998"/>
          </a:xfrm>
        </p:spPr>
        <p:txBody>
          <a:bodyPr/>
          <a:lstStyle/>
          <a:p>
            <a:r>
              <a:rPr lang="en-GB"/>
              <a:t>Click to edit Master title style</a:t>
            </a:r>
            <a:endParaRPr lang="en-US" dirty="0"/>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584200" y="1436688"/>
            <a:ext cx="3470275" cy="2302169"/>
          </a:xfrm>
        </p:spPr>
        <p:txBody>
          <a:bodyPr/>
          <a:lstStyle>
            <a:lvl1pPr marL="0" indent="0">
              <a:buFontTx/>
              <a:buNone/>
              <a:defRPr sz="2200"/>
            </a:lvl1pPr>
            <a:lvl2pPr marL="228600" indent="0">
              <a:buFontTx/>
              <a:buNone/>
              <a:defRPr sz="2200"/>
            </a:lvl2pPr>
            <a:lvl3pPr marL="457200" indent="0">
              <a:buFontTx/>
              <a:buNone/>
              <a:defRPr sz="2200"/>
            </a:lvl3pPr>
            <a:lvl4pPr marL="661988" indent="0">
              <a:buFontTx/>
              <a:buNone/>
              <a:defRPr sz="2200"/>
            </a:lvl4pPr>
            <a:lvl5pPr marL="855663" indent="0">
              <a:buFontTx/>
              <a:buNone/>
              <a:defRPr sz="22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56516701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3160" userDrawn="1">
          <p15:clr>
            <a:srgbClr val="A4A3A4"/>
          </p15:clr>
        </p15:guide>
        <p15:guide id="19" pos="3341" userDrawn="1">
          <p15:clr>
            <a:srgbClr val="A4A3A4"/>
          </p15:clr>
        </p15:guide>
        <p15:guide id="28" orient="horz" pos="905">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hoto full bleed upp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585789"/>
            <a:ext cx="12192000" cy="1362282"/>
          </a:xfrm>
          <a:noFill/>
        </p:spPr>
        <p:txBody>
          <a:bodyPr lIns="585216" tIns="0" rIns="585216" bIns="586800" anchor="t" anchorCtr="0">
            <a:noAutofit/>
          </a:bodyPr>
          <a:lstStyle>
            <a:lvl1pPr>
              <a:defRPr sz="3600" spc="0">
                <a:solidFill>
                  <a:srgbClr val="FFFFFF"/>
                </a:solidFill>
              </a:defRPr>
            </a:lvl1pPr>
          </a:lstStyle>
          <a:p>
            <a:r>
              <a:rPr lang="en-GB"/>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179627729"/>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GB"/>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Left Title White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EC770E93-46FB-B04C-AFC6-A97F7105D84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9369899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3840" userDrawn="1">
          <p15:clr>
            <a:srgbClr val="5ACBF0"/>
          </p15:clr>
        </p15:guide>
        <p15:guide id="4" orient="horz" pos="21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GB"/>
              <a:t>Click to edit Master title style</a:t>
            </a:r>
            <a:endParaRPr lang="en-US" dirty="0"/>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5" name="Title 1">
            <a:extLst>
              <a:ext uri="{FF2B5EF4-FFF2-40B4-BE49-F238E27FC236}">
                <a16:creationId xmlns:a16="http://schemas.microsoft.com/office/drawing/2014/main" id="{04D80903-AB2F-EA47-B1B9-181A4D5084E7}"/>
              </a:ext>
            </a:extLst>
          </p:cNvPr>
          <p:cNvSpPr txBox="1">
            <a:spLocks/>
          </p:cNvSpPr>
          <p:nvPr userDrawn="1"/>
        </p:nvSpPr>
        <p:spPr>
          <a:xfrm>
            <a:off x="584200" y="2425780"/>
            <a:ext cx="5511800" cy="1107996"/>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anose="020B0502040204020203" pitchFamily="34" charset="0"/>
              </a:defRPr>
            </a:lvl1pPr>
          </a:lstStyle>
          <a:p>
            <a:r>
              <a:rPr lang="en-US"/>
              <a:t>Event name or presentation title </a:t>
            </a:r>
            <a:endParaRPr lang="en-US" dirty="0"/>
          </a:p>
        </p:txBody>
      </p:sp>
      <p:sp>
        <p:nvSpPr>
          <p:cNvPr id="7" name="Text Placeholder 4">
            <a:extLst>
              <a:ext uri="{FF2B5EF4-FFF2-40B4-BE49-F238E27FC236}">
                <a16:creationId xmlns:a16="http://schemas.microsoft.com/office/drawing/2014/main" id="{A200C02C-4314-EE45-A300-21710CAE4FE5}"/>
              </a:ext>
            </a:extLst>
          </p:cNvPr>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9" name="MS logo white - EMF" descr="Microsoft logo white text version">
            <a:extLst>
              <a:ext uri="{FF2B5EF4-FFF2-40B4-BE49-F238E27FC236}">
                <a16:creationId xmlns:a16="http://schemas.microsoft.com/office/drawing/2014/main" id="{EDE56B65-3E69-6146-8830-D107DE1E3AE7}"/>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19094434"/>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a:ln>
            <a:noFill/>
          </a:ln>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userDrawn="1">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GB"/>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28016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userDrawn="1">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GB"/>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866287"/>
            <a:ext cx="11018520" cy="553998"/>
          </a:xfrm>
        </p:spPr>
        <p:txBody>
          <a:bodyPr anchor="ctr"/>
          <a:lstStyle>
            <a:lvl1pPr algn="l">
              <a:defRPr/>
            </a:lvl1pPr>
          </a:lstStyle>
          <a:p>
            <a:r>
              <a:rPr lang="en-GB"/>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02058752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GB"/>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GB"/>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GB"/>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3"/>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guide id="8" orient="horz" pos="3464" userDrawn="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GB"/>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GB"/>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GB"/>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3"/>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GB"/>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4"/>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3465" userDrawn="1">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GB"/>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GB"/>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GB"/>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GB"/>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GB"/>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3895" y="2025650"/>
            <a:ext cx="2532888" cy="2532888"/>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2870" userDrawn="1">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GB"/>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5334000"/>
            <a:ext cx="4892040" cy="935037"/>
          </a:xfrm>
        </p:spPr>
        <p:txBody>
          <a:bodyPr/>
          <a:lstStyle>
            <a:lvl1pPr marL="0" indent="0" algn="ctr">
              <a:spcBef>
                <a:spcPts val="0"/>
              </a:spcBef>
              <a:buNone/>
              <a:defRPr sz="1800">
                <a:latin typeface="+mj-lt"/>
              </a:defRPr>
            </a:lvl1pPr>
          </a:lstStyle>
          <a:p>
            <a:pPr lvl="0"/>
            <a:r>
              <a:rPr lang="en-GB"/>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6062472" cy="2807208"/>
          </a:xfrm>
          <a:blipFill>
            <a:blip r:embed="rId2"/>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6714744" y="5334000"/>
            <a:ext cx="4892040" cy="938212"/>
          </a:xfrm>
        </p:spPr>
        <p:txBody>
          <a:bodyPr/>
          <a:lstStyle>
            <a:lvl1pPr marL="0" indent="0" algn="ctr">
              <a:spcBef>
                <a:spcPts val="0"/>
              </a:spcBef>
              <a:buNone/>
              <a:defRPr sz="1800">
                <a:latin typeface="+mj-lt"/>
              </a:defRPr>
            </a:lvl1pPr>
          </a:lstStyle>
          <a:p>
            <a:pPr lvl="0"/>
            <a:r>
              <a:rPr lang="en-GB"/>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6129528" y="2286000"/>
            <a:ext cx="6062472" cy="2807208"/>
          </a:xfrm>
          <a:blipFill>
            <a:blip r:embed="rId3"/>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8CE10F07-B8D9-4B69-A567-8BEDE6973D9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624772569"/>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4" orient="horz" pos="3209" userDrawn="1">
          <p15:clr>
            <a:srgbClr val="5ACBF0"/>
          </p15:clr>
        </p15:guide>
        <p15:guide id="5" pos="3826">
          <p15:clr>
            <a:srgbClr val="5ACBF0"/>
          </p15:clr>
        </p15:guide>
        <p15:guide id="6" pos="3859">
          <p15:clr>
            <a:srgbClr val="5ACBF0"/>
          </p15:clr>
        </p15:guide>
        <p15:guide id="11" pos="1910">
          <p15:clr>
            <a:srgbClr val="5ACBF0"/>
          </p15:clr>
        </p15:guide>
        <p15:guide id="12" pos="5770">
          <p15:clr>
            <a:srgbClr val="5ACBF0"/>
          </p15:clr>
        </p15:guide>
        <p15:guide id="13" orient="horz" pos="3360">
          <p15:clr>
            <a:srgbClr val="5ACBF0"/>
          </p15:clr>
        </p15:guide>
        <p15:guide id="14" orient="horz" userDrawn="1">
          <p15:clr>
            <a:srgbClr val="5ACBF0"/>
          </p15:clr>
        </p15:guide>
        <p15:guide id="15" pos="3451" userDrawn="1">
          <p15:clr>
            <a:srgbClr val="5ACBF0"/>
          </p15:clr>
        </p15:guide>
        <p15:guide id="16" pos="4229" userDrawn="1">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hre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7"/>
            <a:ext cx="11018520" cy="1115568"/>
          </a:xfrm>
        </p:spPr>
        <p:txBody>
          <a:bodyPr anchor="ctr"/>
          <a:lstStyle>
            <a:lvl1pPr algn="ctr">
              <a:defRPr/>
            </a:lvl1pPr>
          </a:lstStyle>
          <a:p>
            <a:r>
              <a:rPr lang="en-GB"/>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2852928" cy="1468437"/>
          </a:xfrm>
        </p:spPr>
        <p:txBody>
          <a:bodyPr/>
          <a:lstStyle>
            <a:lvl1pPr marL="0" indent="0" algn="ctr">
              <a:spcBef>
                <a:spcPts val="0"/>
              </a:spcBef>
              <a:buNone/>
              <a:defRPr sz="1800">
                <a:latin typeface="+mj-lt"/>
              </a:defRPr>
            </a:lvl1pPr>
          </a:lstStyle>
          <a:p>
            <a:pPr lvl="0"/>
            <a:r>
              <a:rPr lang="en-GB"/>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4023360"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4669536" y="4799409"/>
            <a:ext cx="2852928" cy="1472803"/>
          </a:xfrm>
        </p:spPr>
        <p:txBody>
          <a:bodyPr/>
          <a:lstStyle>
            <a:lvl1pPr marL="0" indent="0" algn="ctr">
              <a:spcBef>
                <a:spcPts val="0"/>
              </a:spcBef>
              <a:buNone/>
              <a:defRPr sz="1800">
                <a:latin typeface="+mj-lt"/>
              </a:defRPr>
            </a:lvl1pPr>
          </a:lstStyle>
          <a:p>
            <a:pPr lvl="0"/>
            <a:r>
              <a:rPr lang="en-GB"/>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4084320" y="2286000"/>
            <a:ext cx="4023360"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8753856" y="4799410"/>
            <a:ext cx="2852928" cy="1469628"/>
          </a:xfrm>
        </p:spPr>
        <p:txBody>
          <a:bodyPr/>
          <a:lstStyle>
            <a:lvl1pPr marL="0" indent="0" algn="ctr">
              <a:spcBef>
                <a:spcPts val="0"/>
              </a:spcBef>
              <a:buNone/>
              <a:defRPr sz="1800">
                <a:latin typeface="+mj-lt"/>
              </a:defRPr>
            </a:lvl1pPr>
          </a:lstStyle>
          <a:p>
            <a:pPr lvl="0"/>
            <a:r>
              <a:rPr lang="en-GB"/>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8168640" y="2286000"/>
            <a:ext cx="4023360"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42B999C7-F5A8-46A6-92C5-AA3BE4E2693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982817732"/>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2534">
          <p15:clr>
            <a:srgbClr val="5ACBF0"/>
          </p15:clr>
        </p15:guide>
        <p15:guide id="6" pos="2573">
          <p15:clr>
            <a:srgbClr val="5ACBF0"/>
          </p15:clr>
        </p15:guide>
        <p15:guide id="8" pos="5109">
          <p15:clr>
            <a:srgbClr val="5ACBF0"/>
          </p15:clr>
        </p15:guide>
        <p15:guide id="9" pos="5145">
          <p15:clr>
            <a:srgbClr val="5ACBF0"/>
          </p15:clr>
        </p15:guide>
        <p15:guide id="11" pos="1266">
          <p15:clr>
            <a:srgbClr val="5ACBF0"/>
          </p15:clr>
        </p15:guide>
        <p15:guide id="12" pos="3840">
          <p15:clr>
            <a:srgbClr val="5ACBF0"/>
          </p15:clr>
        </p15:guide>
        <p15:guide id="13" pos="6414">
          <p15:clr>
            <a:srgbClr val="5ACBF0"/>
          </p15:clr>
        </p15:guide>
        <p15:guide id="14" orient="horz" pos="1074" userDrawn="1">
          <p15:clr>
            <a:srgbClr val="5ACBF0"/>
          </p15:clr>
        </p15:guide>
        <p15:guide id="15" pos="2168" userDrawn="1">
          <p15:clr>
            <a:srgbClr val="5ACBF0"/>
          </p15:clr>
        </p15:guide>
        <p15:guide id="16" pos="2944" userDrawn="1">
          <p15:clr>
            <a:srgbClr val="5ACBF0"/>
          </p15:clr>
        </p15:guide>
        <p15:guide id="17" pos="4738" userDrawn="1">
          <p15:clr>
            <a:srgbClr val="5ACBF0"/>
          </p15:clr>
        </p15:guide>
        <p15:guide id="18" pos="5514"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Four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GB"/>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1828800" cy="1468437"/>
          </a:xfrm>
        </p:spPr>
        <p:txBody>
          <a:bodyPr/>
          <a:lstStyle>
            <a:lvl1pPr marL="0" indent="0" algn="ctr">
              <a:spcBef>
                <a:spcPts val="0"/>
              </a:spcBef>
              <a:buNone/>
              <a:defRPr sz="1800">
                <a:latin typeface="+mj-lt"/>
              </a:defRPr>
            </a:lvl1pPr>
          </a:lstStyle>
          <a:p>
            <a:pPr lvl="0"/>
            <a:r>
              <a:rPr lang="en-GB"/>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999232"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3649472" y="4799409"/>
            <a:ext cx="1828800" cy="1472803"/>
          </a:xfrm>
        </p:spPr>
        <p:txBody>
          <a:bodyPr/>
          <a:lstStyle>
            <a:lvl1pPr marL="0" indent="0" algn="ctr">
              <a:spcBef>
                <a:spcPts val="0"/>
              </a:spcBef>
              <a:buNone/>
              <a:defRPr sz="1800">
                <a:latin typeface="+mj-lt"/>
              </a:defRPr>
            </a:lvl1pPr>
          </a:lstStyle>
          <a:p>
            <a:pPr lvl="0"/>
            <a:r>
              <a:rPr lang="en-GB"/>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3064256" y="2286000"/>
            <a:ext cx="2999232"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6713728" y="4799410"/>
            <a:ext cx="1828800" cy="1469628"/>
          </a:xfrm>
        </p:spPr>
        <p:txBody>
          <a:bodyPr/>
          <a:lstStyle>
            <a:lvl1pPr marL="0" indent="0" algn="ctr">
              <a:spcBef>
                <a:spcPts val="0"/>
              </a:spcBef>
              <a:buNone/>
              <a:defRPr sz="1800">
                <a:latin typeface="+mj-lt"/>
              </a:defRPr>
            </a:lvl1pPr>
          </a:lstStyle>
          <a:p>
            <a:pPr lvl="0"/>
            <a:r>
              <a:rPr lang="en-GB"/>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6128512" y="2286000"/>
            <a:ext cx="2999232"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9777984" y="4799409"/>
            <a:ext cx="1828800" cy="1469629"/>
          </a:xfrm>
        </p:spPr>
        <p:txBody>
          <a:bodyPr/>
          <a:lstStyle>
            <a:lvl1pPr marL="0" indent="0" algn="ctr">
              <a:spcBef>
                <a:spcPts val="0"/>
              </a:spcBef>
              <a:buNone/>
              <a:defRPr sz="1800">
                <a:latin typeface="+mj-lt"/>
              </a:defRPr>
            </a:lvl1pPr>
          </a:lstStyle>
          <a:p>
            <a:pPr lvl="0"/>
            <a:r>
              <a:rPr lang="en-GB"/>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9192768" y="2286000"/>
            <a:ext cx="2999232"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45299928"/>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1890">
          <p15:clr>
            <a:srgbClr val="5ACBF0"/>
          </p15:clr>
        </p15:guide>
        <p15:guide id="6" pos="1930">
          <p15:clr>
            <a:srgbClr val="5ACBF0"/>
          </p15:clr>
        </p15:guide>
        <p15:guide id="7" pos="5749">
          <p15:clr>
            <a:srgbClr val="5ACBF0"/>
          </p15:clr>
        </p15:guide>
        <p15:guide id="8" pos="3820">
          <p15:clr>
            <a:srgbClr val="5ACBF0"/>
          </p15:clr>
        </p15:guide>
        <p15:guide id="9" pos="3860">
          <p15:clr>
            <a:srgbClr val="5ACBF0"/>
          </p15:clr>
        </p15:guide>
        <p15:guide id="10" pos="5789">
          <p15:clr>
            <a:srgbClr val="5ACBF0"/>
          </p15:clr>
        </p15:guide>
        <p15:guide id="11" pos="944">
          <p15:clr>
            <a:srgbClr val="5ACBF0"/>
          </p15:clr>
        </p15:guide>
        <p15:guide id="12" pos="2876">
          <p15:clr>
            <a:srgbClr val="5ACBF0"/>
          </p15:clr>
        </p15:guide>
        <p15:guide id="13" pos="4807">
          <p15:clr>
            <a:srgbClr val="5ACBF0"/>
          </p15:clr>
        </p15:guide>
        <p15:guide id="14" pos="6736">
          <p15:clr>
            <a:srgbClr val="5ACBF0"/>
          </p15:clr>
        </p15:guide>
        <p15:guide id="15" orient="horz" userDrawn="1">
          <p15:clr>
            <a:srgbClr val="5ACBF0"/>
          </p15:clr>
        </p15:guide>
        <p15:guide id="16" pos="1524" userDrawn="1">
          <p15:clr>
            <a:srgbClr val="5ACBF0"/>
          </p15:clr>
        </p15:guide>
        <p15:guide id="17" pos="2298" userDrawn="1">
          <p15:clr>
            <a:srgbClr val="5ACBF0"/>
          </p15:clr>
        </p15:guide>
        <p15:guide id="18" pos="3450" userDrawn="1">
          <p15:clr>
            <a:srgbClr val="5ACBF0"/>
          </p15:clr>
        </p15:guide>
        <p15:guide id="19" pos="4230" userDrawn="1">
          <p15:clr>
            <a:srgbClr val="5ACBF0"/>
          </p15:clr>
        </p15:guide>
        <p15:guide id="20" pos="5380" userDrawn="1">
          <p15:clr>
            <a:srgbClr val="5ACBF0"/>
          </p15:clr>
        </p15:guide>
        <p15:guide id="21" pos="6156" userDrawn="1">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Fiv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GB"/>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292608" y="4800600"/>
            <a:ext cx="1801368" cy="1468437"/>
          </a:xfrm>
        </p:spPr>
        <p:txBody>
          <a:bodyPr/>
          <a:lstStyle>
            <a:lvl1pPr marL="0" indent="0" algn="ctr">
              <a:spcBef>
                <a:spcPts val="0"/>
              </a:spcBef>
              <a:buNone/>
              <a:defRPr sz="1800">
                <a:latin typeface="+mj-lt"/>
              </a:defRPr>
            </a:lvl1pPr>
          </a:lstStyle>
          <a:p>
            <a:pPr lvl="0"/>
            <a:r>
              <a:rPr lang="en-GB"/>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386584"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2743962" y="4799409"/>
            <a:ext cx="1801368" cy="1472803"/>
          </a:xfrm>
        </p:spPr>
        <p:txBody>
          <a:bodyPr/>
          <a:lstStyle>
            <a:lvl1pPr marL="0" indent="0" algn="ctr">
              <a:spcBef>
                <a:spcPts val="0"/>
              </a:spcBef>
              <a:buNone/>
              <a:defRPr sz="1800">
                <a:latin typeface="+mj-lt"/>
              </a:defRPr>
            </a:lvl1pPr>
          </a:lstStyle>
          <a:p>
            <a:pPr lvl="0"/>
            <a:r>
              <a:rPr lang="en-GB"/>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2451354" y="2286000"/>
            <a:ext cx="2386584"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5195316" y="4799410"/>
            <a:ext cx="1801368" cy="1469628"/>
          </a:xfrm>
        </p:spPr>
        <p:txBody>
          <a:bodyPr/>
          <a:lstStyle>
            <a:lvl1pPr marL="0" indent="0" algn="ctr">
              <a:spcBef>
                <a:spcPts val="0"/>
              </a:spcBef>
              <a:buNone/>
              <a:defRPr sz="1800">
                <a:latin typeface="+mj-lt"/>
              </a:defRPr>
            </a:lvl1pPr>
          </a:lstStyle>
          <a:p>
            <a:pPr lvl="0"/>
            <a:r>
              <a:rPr lang="en-GB"/>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4902708" y="2286000"/>
            <a:ext cx="2386584"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7646670" y="4799409"/>
            <a:ext cx="1801368" cy="1469629"/>
          </a:xfrm>
        </p:spPr>
        <p:txBody>
          <a:bodyPr/>
          <a:lstStyle>
            <a:lvl1pPr marL="0" indent="0" algn="ctr">
              <a:spcBef>
                <a:spcPts val="0"/>
              </a:spcBef>
              <a:buNone/>
              <a:defRPr sz="1800">
                <a:latin typeface="+mj-lt"/>
              </a:defRPr>
            </a:lvl1pPr>
          </a:lstStyle>
          <a:p>
            <a:pPr lvl="0"/>
            <a:r>
              <a:rPr lang="en-GB"/>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7354062" y="2286000"/>
            <a:ext cx="2386584"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21" name="Text Placeholder 3">
            <a:extLst>
              <a:ext uri="{FF2B5EF4-FFF2-40B4-BE49-F238E27FC236}">
                <a16:creationId xmlns:a16="http://schemas.microsoft.com/office/drawing/2014/main" id="{5B1B6F72-F14C-40F1-8B29-8620AA34DC63}"/>
              </a:ext>
            </a:extLst>
          </p:cNvPr>
          <p:cNvSpPr>
            <a:spLocks noGrp="1"/>
          </p:cNvSpPr>
          <p:nvPr>
            <p:ph type="body" sz="quarter" idx="22"/>
          </p:nvPr>
        </p:nvSpPr>
        <p:spPr>
          <a:xfrm>
            <a:off x="10098024" y="4799409"/>
            <a:ext cx="1801368" cy="1469629"/>
          </a:xfrm>
        </p:spPr>
        <p:txBody>
          <a:bodyPr/>
          <a:lstStyle>
            <a:lvl1pPr marL="0" indent="0" algn="ctr">
              <a:spcBef>
                <a:spcPts val="0"/>
              </a:spcBef>
              <a:buNone/>
              <a:defRPr sz="1800">
                <a:latin typeface="+mj-lt"/>
              </a:defRPr>
            </a:lvl1pPr>
          </a:lstStyle>
          <a:p>
            <a:pPr lvl="0"/>
            <a:r>
              <a:rPr lang="en-GB"/>
              <a:t>Click to edit Master text styles</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2AD682C7-20D7-4ED0-99A7-C8530DAC8612}"/>
              </a:ext>
            </a:extLst>
          </p:cNvPr>
          <p:cNvSpPr>
            <a:spLocks noGrp="1"/>
          </p:cNvSpPr>
          <p:nvPr>
            <p:ph type="pic" sz="quarter" idx="21" hasCustomPrompt="1"/>
          </p:nvPr>
        </p:nvSpPr>
        <p:spPr bwMode="ltGray">
          <a:xfrm>
            <a:off x="9805416" y="2286000"/>
            <a:ext cx="2386584" cy="2286000"/>
          </a:xfrm>
          <a:blipFill>
            <a:blip r:embed="rId6"/>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605903995"/>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8" pos="4631">
          <p15:clr>
            <a:srgbClr val="5ACBF0"/>
          </p15:clr>
        </p15:guide>
        <p15:guide id="9" pos="4593">
          <p15:clr>
            <a:srgbClr val="5ACBF0"/>
          </p15:clr>
        </p15:guide>
        <p15:guide id="10" pos="6134">
          <p15:clr>
            <a:srgbClr val="5ACBF0"/>
          </p15:clr>
        </p15:guide>
        <p15:guide id="11" pos="1323">
          <p15:clr>
            <a:srgbClr val="5ACBF0"/>
          </p15:clr>
        </p15:guide>
        <p15:guide id="12" pos="2865">
          <p15:clr>
            <a:srgbClr val="5ACBF0"/>
          </p15:clr>
        </p15:guide>
        <p15:guide id="13" pos="4815">
          <p15:clr>
            <a:srgbClr val="5ACBF0"/>
          </p15:clr>
        </p15:guide>
        <p15:guide id="14" pos="6361">
          <p15:clr>
            <a:srgbClr val="5ACBF0"/>
          </p15:clr>
        </p15:guide>
        <p15:guide id="15" orient="horz">
          <p15:clr>
            <a:srgbClr val="5ACBF0"/>
          </p15:clr>
        </p15:guide>
        <p15:guide id="16" pos="1727">
          <p15:clr>
            <a:srgbClr val="5ACBF0"/>
          </p15:clr>
        </p15:guide>
        <p15:guide id="17" pos="2294">
          <p15:clr>
            <a:srgbClr val="5ACBF0"/>
          </p15:clr>
        </p15:guide>
        <p15:guide id="18" pos="3273">
          <p15:clr>
            <a:srgbClr val="5ACBF0"/>
          </p15:clr>
        </p15:guide>
        <p15:guide id="19" pos="4411">
          <p15:clr>
            <a:srgbClr val="5ACBF0"/>
          </p15:clr>
        </p15:guide>
        <p15:guide id="21" pos="6179">
          <p15:clr>
            <a:srgbClr val="5ACBF0"/>
          </p15:clr>
        </p15:guide>
        <p15:guide id="22" pos="1501">
          <p15:clr>
            <a:srgbClr val="5ACBF0"/>
          </p15:clr>
        </p15:guide>
        <p15:guide id="23" pos="1543">
          <p15:clr>
            <a:srgbClr val="5ACBF0"/>
          </p15:clr>
        </p15:guide>
        <p15:guide id="24" pos="3049">
          <p15:clr>
            <a:srgbClr val="5ACBF0"/>
          </p15:clr>
        </p15:guide>
        <p15:guide id="25" pos="3088">
          <p15:clr>
            <a:srgbClr val="5ACBF0"/>
          </p15:clr>
        </p15:guide>
        <p15:guide id="26" pos="5954">
          <p15:clr>
            <a:srgbClr val="5ACBF0"/>
          </p15:clr>
        </p15:guide>
        <p15:guide id="27" pos="3840">
          <p15:clr>
            <a:srgbClr val="5ACBF0"/>
          </p15:clr>
        </p15:guide>
        <p15:guide id="28" pos="5386">
          <p15:clr>
            <a:srgbClr val="5ACBF0"/>
          </p15:clr>
        </p15:guide>
        <p15:guide id="29" pos="753">
          <p15:clr>
            <a:srgbClr val="5ACBF0"/>
          </p15:clr>
        </p15:guide>
        <p15:guide id="30" pos="6927">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115568"/>
          </a:xfrm>
        </p:spPr>
        <p:txBody>
          <a:bodyPr anchor="ctr"/>
          <a:lstStyle>
            <a:lvl1pPr algn="ctr">
              <a:defRPr/>
            </a:lvl1pPr>
          </a:lstStyle>
          <a:p>
            <a:r>
              <a:rPr lang="en-GB"/>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2037906"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2037906" y="4800600"/>
            <a:ext cx="2313432" cy="1468438"/>
          </a:xfrm>
        </p:spPr>
        <p:txBody>
          <a:bodyPr/>
          <a:lstStyle>
            <a:lvl1pPr marL="0" indent="0" algn="ctr">
              <a:spcBef>
                <a:spcPts val="0"/>
              </a:spcBef>
              <a:buNone/>
              <a:defRPr sz="1800">
                <a:latin typeface="+mj-lt"/>
              </a:defRPr>
            </a:lvl1pPr>
          </a:lstStyle>
          <a:p>
            <a:pPr lvl="0"/>
            <a:r>
              <a:rPr lang="en-GB"/>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4939284"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939284" y="4800600"/>
            <a:ext cx="2313432" cy="1468438"/>
          </a:xfrm>
        </p:spPr>
        <p:txBody>
          <a:bodyPr/>
          <a:lstStyle>
            <a:lvl1pPr marL="0" indent="0" algn="ctr">
              <a:spcBef>
                <a:spcPts val="0"/>
              </a:spcBef>
              <a:buNone/>
              <a:defRPr sz="1800">
                <a:latin typeface="+mj-lt"/>
              </a:defRPr>
            </a:lvl1pPr>
          </a:lstStyle>
          <a:p>
            <a:pPr lvl="0"/>
            <a:r>
              <a:rPr lang="en-GB"/>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7840663"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840663" y="4800600"/>
            <a:ext cx="2313432" cy="1468438"/>
          </a:xfrm>
        </p:spPr>
        <p:txBody>
          <a:bodyPr/>
          <a:lstStyle>
            <a:lvl1pPr marL="0" indent="0" algn="ctr">
              <a:spcBef>
                <a:spcPts val="0"/>
              </a:spcBef>
              <a:buNone/>
              <a:defRPr sz="1800">
                <a:latin typeface="+mj-lt"/>
              </a:defRPr>
            </a:lvl1pPr>
          </a:lstStyle>
          <a:p>
            <a:pPr lvl="0"/>
            <a:r>
              <a:rPr lang="en-GB"/>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561602646"/>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3840">
          <p15:clr>
            <a:srgbClr val="5ACBF0"/>
          </p15:clr>
        </p15:guide>
        <p15:guide id="4" pos="1283">
          <p15:clr>
            <a:srgbClr val="5ACBF0"/>
          </p15:clr>
        </p15:guide>
        <p15:guide id="5" pos="5666">
          <p15:clr>
            <a:srgbClr val="5ACBF0"/>
          </p15:clr>
        </p15:guide>
        <p15:guide id="6" pos="2741">
          <p15:clr>
            <a:srgbClr val="5ACBF0"/>
          </p15:clr>
        </p15:guide>
        <p15:guide id="7" pos="2012">
          <p15:clr>
            <a:srgbClr val="5ACBF0"/>
          </p15:clr>
        </p15:guide>
        <p15:guide id="8" pos="3109">
          <p15:clr>
            <a:srgbClr val="5ACBF0"/>
          </p15:clr>
        </p15:guide>
        <p15:guide id="9" pos="4570">
          <p15:clr>
            <a:srgbClr val="5ACBF0"/>
          </p15:clr>
        </p15:guide>
        <p15:guide id="11" pos="6397">
          <p15:clr>
            <a:srgbClr val="5ACBF0"/>
          </p15:clr>
        </p15:guide>
        <p15:guide id="12" orient="horz" pos="1440">
          <p15:clr>
            <a:srgbClr val="5ACBF0"/>
          </p15:clr>
        </p15:guide>
        <p15:guide id="13" pos="4938">
          <p15:clr>
            <a:srgbClr val="5ACBF0"/>
          </p15:clr>
        </p15:guide>
        <p15:guide id="14" orient="horz" pos="2894" userDrawn="1">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GB"/>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800600"/>
            <a:ext cx="2313432" cy="1468438"/>
          </a:xfrm>
        </p:spPr>
        <p:txBody>
          <a:bodyPr/>
          <a:lstStyle>
            <a:lvl1pPr marL="0" indent="0" algn="ctr">
              <a:spcBef>
                <a:spcPts val="0"/>
              </a:spcBef>
              <a:buNone/>
              <a:defRPr sz="1800">
                <a:latin typeface="+mj-lt"/>
              </a:defRPr>
            </a:lvl1pPr>
          </a:lstStyle>
          <a:p>
            <a:pPr lvl="0"/>
            <a:r>
              <a:rPr lang="en-GB"/>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487250"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87250" y="4800600"/>
            <a:ext cx="2313432" cy="1468438"/>
          </a:xfrm>
        </p:spPr>
        <p:txBody>
          <a:bodyPr/>
          <a:lstStyle>
            <a:lvl1pPr marL="0" indent="0" algn="ctr">
              <a:spcBef>
                <a:spcPts val="0"/>
              </a:spcBef>
              <a:buNone/>
              <a:defRPr sz="1800">
                <a:latin typeface="+mj-lt"/>
              </a:defRPr>
            </a:lvl1pPr>
          </a:lstStyle>
          <a:p>
            <a:pPr lvl="0"/>
            <a:r>
              <a:rPr lang="en-GB"/>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390300"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390300" y="4800600"/>
            <a:ext cx="2313432" cy="1468438"/>
          </a:xfrm>
        </p:spPr>
        <p:txBody>
          <a:bodyPr/>
          <a:lstStyle>
            <a:lvl1pPr marL="0" indent="0" algn="ctr">
              <a:spcBef>
                <a:spcPts val="0"/>
              </a:spcBef>
              <a:buNone/>
              <a:defRPr sz="1800">
                <a:latin typeface="+mj-lt"/>
              </a:defRPr>
            </a:lvl1pPr>
          </a:lstStyle>
          <a:p>
            <a:pPr lvl="0"/>
            <a:r>
              <a:rPr lang="en-GB"/>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293351" y="2286000"/>
            <a:ext cx="2313432" cy="2313432"/>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293351" y="4800600"/>
            <a:ext cx="2313432" cy="1468438"/>
          </a:xfrm>
        </p:spPr>
        <p:txBody>
          <a:bodyPr/>
          <a:lstStyle>
            <a:lvl1pPr marL="0" indent="0" algn="ctr">
              <a:spcBef>
                <a:spcPts val="0"/>
              </a:spcBef>
              <a:buNone/>
              <a:defRPr sz="1800">
                <a:latin typeface="+mj-lt"/>
              </a:defRPr>
            </a:lvl1pPr>
          </a:lstStyle>
          <a:p>
            <a:pPr lvl="0"/>
            <a:r>
              <a:rPr lang="en-GB"/>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67531690"/>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4025">
          <p15:clr>
            <a:srgbClr val="5ACBF0"/>
          </p15:clr>
        </p15:guide>
        <p15:guide id="5" pos="5854">
          <p15:clr>
            <a:srgbClr val="5ACBF0"/>
          </p15:clr>
        </p15:guide>
        <p15:guide id="7" pos="3654">
          <p15:clr>
            <a:srgbClr val="5ACBF0"/>
          </p15:clr>
        </p15:guide>
        <p15:guide id="8" pos="2195">
          <p15:clr>
            <a:srgbClr val="5ACBF0"/>
          </p15:clr>
        </p15:guide>
        <p15:guide id="10" pos="2926">
          <p15:clr>
            <a:srgbClr val="5ACBF0"/>
          </p15:clr>
        </p15:guide>
        <p15:guide id="11" pos="4756">
          <p15:clr>
            <a:srgbClr val="5ACBF0"/>
          </p15:clr>
        </p15:guide>
        <p15:guide id="12" pos="6581">
          <p15:clr>
            <a:srgbClr val="5ACBF0"/>
          </p15:clr>
        </p15:guide>
        <p15:guide id="13" pos="1097">
          <p15:clr>
            <a:srgbClr val="5ACBF0"/>
          </p15:clr>
        </p15:guide>
        <p15:guide id="14" orient="horz" pos="1440">
          <p15:clr>
            <a:srgbClr val="5ACBF0"/>
          </p15:clr>
        </p15:guide>
        <p15:guide id="15" pos="1826">
          <p15:clr>
            <a:srgbClr val="5ACBF0"/>
          </p15:clr>
        </p15:guide>
        <p15:guide id="18" pos="5483">
          <p15:clr>
            <a:srgbClr val="5ACBF0"/>
          </p15:clr>
        </p15:guide>
        <p15:guide id="19" orient="horz" pos="2898" userDrawn="1">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Fiv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GB"/>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1737360" cy="173736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235450"/>
            <a:ext cx="1737360" cy="2033588"/>
          </a:xfrm>
        </p:spPr>
        <p:txBody>
          <a:bodyPr/>
          <a:lstStyle>
            <a:lvl1pPr marL="0" indent="0" algn="ctr">
              <a:spcBef>
                <a:spcPts val="0"/>
              </a:spcBef>
              <a:buNone/>
              <a:defRPr sz="1800">
                <a:latin typeface="+mj-lt"/>
              </a:defRPr>
            </a:lvl1pPr>
          </a:lstStyle>
          <a:p>
            <a:pPr lvl="0"/>
            <a:r>
              <a:rPr lang="en-GB"/>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2905506" y="2286000"/>
            <a:ext cx="1737360" cy="1737360"/>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2905506" y="4235450"/>
            <a:ext cx="1737360" cy="2033588"/>
          </a:xfrm>
        </p:spPr>
        <p:txBody>
          <a:bodyPr/>
          <a:lstStyle>
            <a:lvl1pPr marL="0" indent="0" algn="ctr">
              <a:spcBef>
                <a:spcPts val="0"/>
              </a:spcBef>
              <a:buNone/>
              <a:defRPr sz="1800">
                <a:latin typeface="+mj-lt"/>
              </a:defRPr>
            </a:lvl1pPr>
          </a:lstStyle>
          <a:p>
            <a:pPr lvl="0"/>
            <a:r>
              <a:rPr lang="en-GB"/>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5227320" y="2286000"/>
            <a:ext cx="1737360" cy="1737360"/>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5227320" y="4235451"/>
            <a:ext cx="1737360" cy="2033588"/>
          </a:xfrm>
        </p:spPr>
        <p:txBody>
          <a:bodyPr/>
          <a:lstStyle>
            <a:lvl1pPr marL="0" indent="0" algn="ctr">
              <a:spcBef>
                <a:spcPts val="0"/>
              </a:spcBef>
              <a:buNone/>
              <a:defRPr sz="1800">
                <a:latin typeface="+mj-lt"/>
              </a:defRPr>
            </a:lvl1pPr>
          </a:lstStyle>
          <a:p>
            <a:pPr lvl="0"/>
            <a:r>
              <a:rPr lang="en-GB"/>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7548118" y="2286000"/>
            <a:ext cx="1737360" cy="1737360"/>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insert44</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7548118" y="4235450"/>
            <a:ext cx="1737360" cy="2033588"/>
          </a:xfrm>
        </p:spPr>
        <p:txBody>
          <a:bodyPr/>
          <a:lstStyle>
            <a:lvl1pPr marL="0" indent="0" algn="ctr">
              <a:spcBef>
                <a:spcPts val="0"/>
              </a:spcBef>
              <a:buNone/>
              <a:defRPr sz="1800">
                <a:latin typeface="+mj-lt"/>
              </a:defRPr>
            </a:lvl1pPr>
          </a:lstStyle>
          <a:p>
            <a:pPr lvl="0"/>
            <a:r>
              <a:rPr lang="en-GB"/>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E4DC3400-0B11-4EA0-9B8D-6FADE6964F37}"/>
              </a:ext>
            </a:extLst>
          </p:cNvPr>
          <p:cNvSpPr>
            <a:spLocks noGrp="1" noChangeAspect="1"/>
          </p:cNvSpPr>
          <p:nvPr>
            <p:ph type="pic" sz="quarter" idx="23" hasCustomPrompt="1"/>
          </p:nvPr>
        </p:nvSpPr>
        <p:spPr bwMode="ltGray">
          <a:xfrm>
            <a:off x="9869423" y="2286000"/>
            <a:ext cx="1737360" cy="1737360"/>
          </a:xfrm>
          <a:prstGeom prst="ellipse">
            <a:avLst/>
          </a:prstGeom>
          <a:blipFill>
            <a:blip r:embed="rId6"/>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20" name="Text Placeholder 3">
            <a:extLst>
              <a:ext uri="{FF2B5EF4-FFF2-40B4-BE49-F238E27FC236}">
                <a16:creationId xmlns:a16="http://schemas.microsoft.com/office/drawing/2014/main" id="{133C357E-ECC0-485F-9033-5D4DEC8774BB}"/>
              </a:ext>
            </a:extLst>
          </p:cNvPr>
          <p:cNvSpPr>
            <a:spLocks noGrp="1"/>
          </p:cNvSpPr>
          <p:nvPr>
            <p:ph type="body" sz="quarter" idx="24"/>
          </p:nvPr>
        </p:nvSpPr>
        <p:spPr>
          <a:xfrm>
            <a:off x="9869423" y="4235450"/>
            <a:ext cx="1737360" cy="2033588"/>
          </a:xfrm>
        </p:spPr>
        <p:txBody>
          <a:bodyPr/>
          <a:lstStyle>
            <a:lvl1pPr marL="0" indent="0" algn="ctr">
              <a:spcBef>
                <a:spcPts val="0"/>
              </a:spcBef>
              <a:buNone/>
              <a:defRPr sz="1800">
                <a:latin typeface="+mj-lt"/>
              </a:defRPr>
            </a:lvl1pPr>
          </a:lstStyle>
          <a:p>
            <a:pPr lvl="0"/>
            <a:r>
              <a:rPr lang="en-GB"/>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074646849"/>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2664" userDrawn="1">
          <p15:clr>
            <a:srgbClr val="5ACBF0"/>
          </p15:clr>
        </p15:guide>
        <p15:guide id="3" pos="6216" userDrawn="1">
          <p15:clr>
            <a:srgbClr val="5ACBF0"/>
          </p15:clr>
        </p15:guide>
        <p15:guide id="5" pos="5850" userDrawn="1">
          <p15:clr>
            <a:srgbClr val="5ACBF0"/>
          </p15:clr>
        </p15:guide>
        <p15:guide id="7" pos="4392" userDrawn="1">
          <p15:clr>
            <a:srgbClr val="5ACBF0"/>
          </p15:clr>
        </p15:guide>
        <p15:guide id="8" pos="3292" userDrawn="1">
          <p15:clr>
            <a:srgbClr val="5ACBF0"/>
          </p15:clr>
        </p15:guide>
        <p15:guide id="10" pos="2926">
          <p15:clr>
            <a:srgbClr val="5ACBF0"/>
          </p15:clr>
        </p15:guide>
        <p15:guide id="11" pos="4754" userDrawn="1">
          <p15:clr>
            <a:srgbClr val="5ACBF0"/>
          </p15:clr>
        </p15:guide>
        <p15:guide id="13" pos="1464" userDrawn="1">
          <p15:clr>
            <a:srgbClr val="5ACBF0"/>
          </p15:clr>
        </p15:guide>
        <p15:guide id="14" orient="horz" pos="1440">
          <p15:clr>
            <a:srgbClr val="5ACBF0"/>
          </p15:clr>
        </p15:guide>
        <p15:guide id="15" pos="1830" userDrawn="1">
          <p15:clr>
            <a:srgbClr val="5ACBF0"/>
          </p15:clr>
        </p15:guide>
        <p15:guide id="16" orient="horz" pos="2533" userDrawn="1">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Quote slide 1b">
    <p:bg>
      <p:bgRef idx="1001">
        <a:schemeClr val="bg2"/>
      </p:bgRef>
    </p:bg>
    <p:spTree>
      <p:nvGrpSpPr>
        <p:cNvPr id="1" name=""/>
        <p:cNvGrpSpPr/>
        <p:nvPr/>
      </p:nvGrpSpPr>
      <p:grpSpPr>
        <a:xfrm>
          <a:off x="0" y="0"/>
          <a:ext cx="0" cy="0"/>
          <a:chOff x="0" y="0"/>
          <a:chExt cx="0" cy="0"/>
        </a:xfrm>
      </p:grpSpPr>
      <p:sp>
        <p:nvSpPr>
          <p:cNvPr id="8" name="Text Placeholder 3">
            <a:extLst>
              <a:ext uri="{FF2B5EF4-FFF2-40B4-BE49-F238E27FC236}">
                <a16:creationId xmlns:a16="http://schemas.microsoft.com/office/drawing/2014/main" id="{DD89A49A-58E0-6646-8574-0B0729961CFB}"/>
              </a:ext>
            </a:extLst>
          </p:cNvPr>
          <p:cNvSpPr>
            <a:spLocks noGrp="1"/>
          </p:cNvSpPr>
          <p:nvPr>
            <p:ph type="body" sz="quarter" idx="18" hasCustomPrompt="1"/>
          </p:nvPr>
        </p:nvSpPr>
        <p:spPr>
          <a:xfrm>
            <a:off x="1739900" y="3779493"/>
            <a:ext cx="5795963" cy="276999"/>
          </a:xfrm>
        </p:spPr>
        <p:txBody>
          <a:bodyPr/>
          <a:lstStyle>
            <a:lvl1pPr marL="0" indent="0" algn="l">
              <a:spcBef>
                <a:spcPts val="0"/>
              </a:spcBef>
              <a:buNone/>
              <a:defRPr sz="1800">
                <a:solidFill>
                  <a:schemeClr val="tx1"/>
                </a:solidFill>
                <a:latin typeface="+mj-lt"/>
              </a:defRPr>
            </a:lvl1pPr>
          </a:lstStyle>
          <a:p>
            <a:pPr lvl="0"/>
            <a:r>
              <a:rPr lang="en-US" dirty="0"/>
              <a:t>Name attribute</a:t>
            </a:r>
          </a:p>
        </p:txBody>
      </p:sp>
      <p:sp>
        <p:nvSpPr>
          <p:cNvPr id="9" name="Text Placeholder 3">
            <a:extLst>
              <a:ext uri="{FF2B5EF4-FFF2-40B4-BE49-F238E27FC236}">
                <a16:creationId xmlns:a16="http://schemas.microsoft.com/office/drawing/2014/main" id="{53C890AF-C449-E34D-86FC-4BE82A41ED0D}"/>
              </a:ext>
            </a:extLst>
          </p:cNvPr>
          <p:cNvSpPr>
            <a:spLocks noGrp="1"/>
          </p:cNvSpPr>
          <p:nvPr>
            <p:ph type="body" sz="quarter" idx="20" hasCustomPrompt="1"/>
          </p:nvPr>
        </p:nvSpPr>
        <p:spPr>
          <a:xfrm>
            <a:off x="1739900" y="4077072"/>
            <a:ext cx="5795963" cy="215444"/>
          </a:xfrm>
        </p:spPr>
        <p:txBody>
          <a:bodyPr/>
          <a:lstStyle>
            <a:lvl1pPr marL="0" indent="0" algn="l">
              <a:spcBef>
                <a:spcPts val="0"/>
              </a:spcBef>
              <a:buNone/>
              <a:defRPr sz="1400">
                <a:solidFill>
                  <a:schemeClr val="tx1"/>
                </a:solidFill>
                <a:latin typeface="+mn-lt"/>
              </a:defRPr>
            </a:lvl1pPr>
          </a:lstStyle>
          <a:p>
            <a:pPr lvl="0"/>
            <a:r>
              <a:rPr lang="en-US" dirty="0"/>
              <a:t>Job title or another attribute</a:t>
            </a:r>
          </a:p>
        </p:txBody>
      </p:sp>
      <p:sp>
        <p:nvSpPr>
          <p:cNvPr id="10" name="Title 1">
            <a:extLst>
              <a:ext uri="{FF2B5EF4-FFF2-40B4-BE49-F238E27FC236}">
                <a16:creationId xmlns:a16="http://schemas.microsoft.com/office/drawing/2014/main" id="{4B9A47D2-7C06-3E47-802E-BD98760204B1}"/>
              </a:ext>
            </a:extLst>
          </p:cNvPr>
          <p:cNvSpPr>
            <a:spLocks noGrp="1"/>
          </p:cNvSpPr>
          <p:nvPr>
            <p:ph type="title" hasCustomPrompt="1"/>
          </p:nvPr>
        </p:nvSpPr>
        <p:spPr>
          <a:xfrm>
            <a:off x="1739899" y="2025650"/>
            <a:ext cx="9866313" cy="1661993"/>
          </a:xfrm>
        </p:spPr>
        <p:txBody>
          <a:bodyPr anchor="b"/>
          <a:lstStyle>
            <a:lvl1pPr>
              <a:defRPr>
                <a:solidFill>
                  <a:schemeClr val="accent3"/>
                </a:solidFill>
              </a:defRPr>
            </a:lvl1pPr>
          </a:lstStyle>
          <a:p>
            <a:r>
              <a:rPr lang="en-US" dirty="0"/>
              <a:t>Add quote text here Add quote text here Add quote text here Add quote text here Add quote text here</a:t>
            </a:r>
          </a:p>
        </p:txBody>
      </p:sp>
    </p:spTree>
    <p:extLst>
      <p:ext uri="{BB962C8B-B14F-4D97-AF65-F5344CB8AC3E}">
        <p14:creationId xmlns:p14="http://schemas.microsoft.com/office/powerpoint/2010/main" val="327056325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Quote slide 2b">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339D5D9-B234-7B4F-90F8-2A7ABA2E4ABF}"/>
              </a:ext>
            </a:extLst>
          </p:cNvPr>
          <p:cNvSpPr/>
          <p:nvPr userDrawn="1"/>
        </p:nvSpPr>
        <p:spPr bwMode="auto">
          <a:xfrm>
            <a:off x="0" y="0"/>
            <a:ext cx="8128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4" name="Text Placeholder 3">
            <a:extLst>
              <a:ext uri="{FF2B5EF4-FFF2-40B4-BE49-F238E27FC236}">
                <a16:creationId xmlns:a16="http://schemas.microsoft.com/office/drawing/2014/main" id="{549D697E-24D0-AB42-8E18-256C047E4063}"/>
              </a:ext>
            </a:extLst>
          </p:cNvPr>
          <p:cNvSpPr>
            <a:spLocks noGrp="1"/>
          </p:cNvSpPr>
          <p:nvPr>
            <p:ph type="body" sz="quarter" idx="18" hasCustomPrompt="1"/>
          </p:nvPr>
        </p:nvSpPr>
        <p:spPr>
          <a:xfrm>
            <a:off x="8420100" y="2044961"/>
            <a:ext cx="3478213" cy="276999"/>
          </a:xfrm>
        </p:spPr>
        <p:txBody>
          <a:bodyPr/>
          <a:lstStyle>
            <a:lvl1pPr marL="0" indent="0" algn="l">
              <a:spcBef>
                <a:spcPts val="0"/>
              </a:spcBef>
              <a:buNone/>
              <a:defRPr sz="1800">
                <a:latin typeface="+mj-lt"/>
              </a:defRPr>
            </a:lvl1pPr>
          </a:lstStyle>
          <a:p>
            <a:pPr lvl="0"/>
            <a:r>
              <a:rPr lang="en-US" dirty="0"/>
              <a:t>Name attribute</a:t>
            </a:r>
          </a:p>
        </p:txBody>
      </p:sp>
      <p:sp>
        <p:nvSpPr>
          <p:cNvPr id="6" name="Text Placeholder 3">
            <a:extLst>
              <a:ext uri="{FF2B5EF4-FFF2-40B4-BE49-F238E27FC236}">
                <a16:creationId xmlns:a16="http://schemas.microsoft.com/office/drawing/2014/main" id="{BA94D27E-F2D3-4E43-B280-E6CF5DAAF0EF}"/>
              </a:ext>
            </a:extLst>
          </p:cNvPr>
          <p:cNvSpPr>
            <a:spLocks noGrp="1"/>
          </p:cNvSpPr>
          <p:nvPr>
            <p:ph type="body" sz="quarter" idx="20" hasCustomPrompt="1"/>
          </p:nvPr>
        </p:nvSpPr>
        <p:spPr>
          <a:xfrm>
            <a:off x="8420100" y="2342540"/>
            <a:ext cx="3478213" cy="215444"/>
          </a:xfrm>
        </p:spPr>
        <p:txBody>
          <a:bodyPr/>
          <a:lstStyle>
            <a:lvl1pPr marL="0" indent="0" algn="l">
              <a:spcBef>
                <a:spcPts val="0"/>
              </a:spcBef>
              <a:buNone/>
              <a:defRPr sz="1400">
                <a:solidFill>
                  <a:schemeClr val="accent6"/>
                </a:solidFill>
                <a:latin typeface="+mn-lt"/>
              </a:defRPr>
            </a:lvl1pPr>
          </a:lstStyle>
          <a:p>
            <a:pPr lvl="0"/>
            <a:r>
              <a:rPr lang="en-US" dirty="0"/>
              <a:t>Job title or another attribute</a:t>
            </a:r>
          </a:p>
        </p:txBody>
      </p:sp>
      <p:sp>
        <p:nvSpPr>
          <p:cNvPr id="7" name="Title 1">
            <a:extLst>
              <a:ext uri="{FF2B5EF4-FFF2-40B4-BE49-F238E27FC236}">
                <a16:creationId xmlns:a16="http://schemas.microsoft.com/office/drawing/2014/main" id="{89F65E91-FAFD-244C-A86D-629BF5974C9C}"/>
              </a:ext>
            </a:extLst>
          </p:cNvPr>
          <p:cNvSpPr>
            <a:spLocks noGrp="1"/>
          </p:cNvSpPr>
          <p:nvPr>
            <p:ph type="title" hasCustomPrompt="1"/>
          </p:nvPr>
        </p:nvSpPr>
        <p:spPr>
          <a:xfrm>
            <a:off x="1163638" y="2025650"/>
            <a:ext cx="6372225" cy="553998"/>
          </a:xfrm>
        </p:spPr>
        <p:txBody>
          <a:bodyPr anchor="t"/>
          <a:lstStyle>
            <a:lvl1pPr>
              <a:defRPr>
                <a:solidFill>
                  <a:schemeClr val="accent3"/>
                </a:solidFill>
              </a:defRPr>
            </a:lvl1pPr>
          </a:lstStyle>
          <a:p>
            <a:r>
              <a:rPr lang="en-US" dirty="0"/>
              <a:t>Add quote text here</a:t>
            </a:r>
          </a:p>
        </p:txBody>
      </p:sp>
    </p:spTree>
    <p:extLst>
      <p:ext uri="{BB962C8B-B14F-4D97-AF65-F5344CB8AC3E}">
        <p14:creationId xmlns:p14="http://schemas.microsoft.com/office/powerpoint/2010/main" val="160695231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733" userDrawn="1">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Quote slide with picture - alt">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hasCustomPrompt="1"/>
          </p:nvPr>
        </p:nvSpPr>
        <p:spPr>
          <a:xfrm>
            <a:off x="1163638" y="3779493"/>
            <a:ext cx="6372225" cy="276999"/>
          </a:xfrm>
        </p:spPr>
        <p:txBody>
          <a:bodyPr/>
          <a:lstStyle>
            <a:lvl1pPr marL="0" indent="0" algn="l">
              <a:spcBef>
                <a:spcPts val="0"/>
              </a:spcBef>
              <a:buNone/>
              <a:defRPr sz="1800">
                <a:solidFill>
                  <a:schemeClr val="accent6"/>
                </a:solidFill>
                <a:latin typeface="+mj-lt"/>
              </a:defRPr>
            </a:lvl1pPr>
          </a:lstStyle>
          <a:p>
            <a:pPr lvl="0"/>
            <a:r>
              <a:rPr lang="en-US" dirty="0"/>
              <a:t>Name attribute</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25" name="Picture Placeholder 24">
            <a:extLst>
              <a:ext uri="{FF2B5EF4-FFF2-40B4-BE49-F238E27FC236}">
                <a16:creationId xmlns:a16="http://schemas.microsoft.com/office/drawing/2014/main" id="{DB4C8BDC-6825-414F-89F2-3D7A2187253C}"/>
              </a:ext>
            </a:extLst>
          </p:cNvPr>
          <p:cNvSpPr>
            <a:spLocks noGrp="1"/>
          </p:cNvSpPr>
          <p:nvPr>
            <p:ph type="pic" sz="quarter" idx="19"/>
          </p:nvPr>
        </p:nvSpPr>
        <p:spPr>
          <a:xfrm>
            <a:off x="7835900" y="0"/>
            <a:ext cx="4356100" cy="6858000"/>
          </a:xfrm>
        </p:spPr>
        <p:txBody>
          <a:bodyPr/>
          <a:lstStyle/>
          <a:p>
            <a:r>
              <a:rPr lang="en-GB"/>
              <a:t>Click icon to add picture</a:t>
            </a:r>
            <a:endParaRPr lang="en-US" dirty="0"/>
          </a:p>
        </p:txBody>
      </p:sp>
      <p:sp>
        <p:nvSpPr>
          <p:cNvPr id="26" name="Text Placeholder 3">
            <a:extLst>
              <a:ext uri="{FF2B5EF4-FFF2-40B4-BE49-F238E27FC236}">
                <a16:creationId xmlns:a16="http://schemas.microsoft.com/office/drawing/2014/main" id="{90DE3A0D-12BA-BE4F-85C2-FCD13F863574}"/>
              </a:ext>
            </a:extLst>
          </p:cNvPr>
          <p:cNvSpPr>
            <a:spLocks noGrp="1"/>
          </p:cNvSpPr>
          <p:nvPr>
            <p:ph type="body" sz="quarter" idx="20" hasCustomPrompt="1"/>
          </p:nvPr>
        </p:nvSpPr>
        <p:spPr>
          <a:xfrm>
            <a:off x="1163638" y="4077072"/>
            <a:ext cx="6372225" cy="215444"/>
          </a:xfrm>
        </p:spPr>
        <p:txBody>
          <a:bodyPr/>
          <a:lstStyle>
            <a:lvl1pPr marL="0" indent="0" algn="l">
              <a:spcBef>
                <a:spcPts val="0"/>
              </a:spcBef>
              <a:buNone/>
              <a:defRPr sz="1400">
                <a:solidFill>
                  <a:schemeClr val="accent6"/>
                </a:solidFill>
                <a:latin typeface="+mn-lt"/>
              </a:defRPr>
            </a:lvl1pPr>
          </a:lstStyle>
          <a:p>
            <a:pPr lvl="0"/>
            <a:r>
              <a:rPr lang="en-US" dirty="0"/>
              <a:t>Job title or another attribute</a:t>
            </a:r>
          </a:p>
        </p:txBody>
      </p:sp>
      <p:sp>
        <p:nvSpPr>
          <p:cNvPr id="27" name="Title 1">
            <a:extLst>
              <a:ext uri="{FF2B5EF4-FFF2-40B4-BE49-F238E27FC236}">
                <a16:creationId xmlns:a16="http://schemas.microsoft.com/office/drawing/2014/main" id="{4AA6D598-4BC5-AF4E-B609-A7442E6DEBD3}"/>
              </a:ext>
            </a:extLst>
          </p:cNvPr>
          <p:cNvSpPr>
            <a:spLocks noGrp="1"/>
          </p:cNvSpPr>
          <p:nvPr>
            <p:ph type="title" hasCustomPrompt="1"/>
          </p:nvPr>
        </p:nvSpPr>
        <p:spPr>
          <a:xfrm>
            <a:off x="1163638" y="2025650"/>
            <a:ext cx="6372225" cy="553998"/>
          </a:xfrm>
        </p:spPr>
        <p:txBody>
          <a:bodyPr anchor="t"/>
          <a:lstStyle>
            <a:lvl1pPr>
              <a:defRPr>
                <a:solidFill>
                  <a:schemeClr val="tx1"/>
                </a:solidFill>
              </a:defRPr>
            </a:lvl1pPr>
          </a:lstStyle>
          <a:p>
            <a:r>
              <a:rPr lang="en-US" dirty="0"/>
              <a:t>Add quote text here</a:t>
            </a:r>
          </a:p>
        </p:txBody>
      </p:sp>
    </p:spTree>
    <p:extLst>
      <p:ext uri="{BB962C8B-B14F-4D97-AF65-F5344CB8AC3E}">
        <p14:creationId xmlns:p14="http://schemas.microsoft.com/office/powerpoint/2010/main" val="103861675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733" userDrawn="1">
          <p15:clr>
            <a:srgbClr val="5ACBF0"/>
          </p15:clr>
        </p15:guide>
        <p15:guide id="7" pos="4747" userDrawn="1">
          <p15:clr>
            <a:srgbClr val="5ACBF0"/>
          </p15:clr>
        </p15:guide>
        <p15:guide id="8" pos="4936">
          <p15:clr>
            <a:srgbClr val="5ACBF0"/>
          </p15:clr>
        </p15:guide>
        <p15:guide id="9" pos="5123">
          <p15:clr>
            <a:srgbClr val="5ACBF0"/>
          </p15:clr>
        </p15:guide>
        <p15:guide id="10" orient="horz" pos="3465" userDrawn="1">
          <p15:clr>
            <a:srgbClr val="5ACBF0"/>
          </p15:clr>
        </p15:guide>
        <p15:guide id="11" orient="horz" pos="1956" userDrawn="1">
          <p15:clr>
            <a:srgbClr val="FBAE40"/>
          </p15:clr>
        </p15:guide>
        <p15:guide id="12" pos="1096"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3959223"/>
          </a:xfrm>
        </p:spPr>
        <p:txBody>
          <a:bodyPr anchor="t"/>
          <a:lstStyle>
            <a:lvl1pPr marL="231775" indent="-231775">
              <a:spcAft>
                <a:spcPts val="600"/>
              </a:spcAft>
              <a:buFont typeface="Wingdings" panose="05000000000000000000" pitchFamily="2" charset="2"/>
              <a:buChar char=""/>
              <a:defRPr/>
            </a:lvl1pPr>
          </a:lstStyle>
          <a:p>
            <a:pPr lvl="0"/>
            <a:r>
              <a:rPr lang="en-GB"/>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669616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231775" indent="-231775">
              <a:spcAft>
                <a:spcPts val="600"/>
              </a:spcAft>
              <a:buFont typeface="Wingdings" panose="05000000000000000000" pitchFamily="2" charset="2"/>
              <a:buChar char=""/>
              <a:defRPr/>
            </a:lvl1pPr>
          </a:lstStyle>
          <a:p>
            <a:pPr lvl="0"/>
            <a:r>
              <a:rPr lang="en-GB"/>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04964009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Square Border Photo">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475615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75615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F20930C2-FF47-3F44-BA93-EEDCB40578EB}"/>
              </a:ext>
            </a:extLst>
          </p:cNvPr>
          <p:cNvSpPr>
            <a:spLocks noGrp="1"/>
          </p:cNvSpPr>
          <p:nvPr>
            <p:ph type="pic" sz="quarter" idx="13"/>
          </p:nvPr>
        </p:nvSpPr>
        <p:spPr>
          <a:xfrm>
            <a:off x="5627688" y="292100"/>
            <a:ext cx="6270625" cy="6272213"/>
          </a:xfrm>
        </p:spPr>
        <p:txBody>
          <a:bodyPr/>
          <a:lstStyle/>
          <a:p>
            <a:r>
              <a:rPr lang="en-GB"/>
              <a:t>Click icon to add picture</a:t>
            </a:r>
            <a:endParaRPr lang="en-US"/>
          </a:p>
        </p:txBody>
      </p:sp>
    </p:spTree>
    <p:extLst>
      <p:ext uri="{BB962C8B-B14F-4D97-AF65-F5344CB8AC3E}">
        <p14:creationId xmlns:p14="http://schemas.microsoft.com/office/powerpoint/2010/main" val="8673704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guide id="5" pos="3545" userDrawn="1">
          <p15:clr>
            <a:srgbClr val="FBAE40"/>
          </p15:clr>
        </p15:guide>
        <p15:guide id="6" pos="3364" userDrawn="1">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3_Title and text side by sid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48745"/>
          </a:xfrm>
        </p:spPr>
        <p:txBody>
          <a:bodyPr anchor="t">
            <a:noAutofit/>
          </a:bodyPr>
          <a:lstStyle>
            <a:lvl1pPr>
              <a:defRPr>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9"/>
            <a:ext cx="1873779"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GB"/>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78310202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585789"/>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GB"/>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585789"/>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GB"/>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429000"/>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GB"/>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429000"/>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GB"/>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585789"/>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GB"/>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429000"/>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GB"/>
              <a:t>Click to edit Master text styles</a:t>
            </a:r>
          </a:p>
        </p:txBody>
      </p:sp>
    </p:spTree>
    <p:extLst>
      <p:ext uri="{BB962C8B-B14F-4D97-AF65-F5344CB8AC3E}">
        <p14:creationId xmlns:p14="http://schemas.microsoft.com/office/powerpoint/2010/main" val="814874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Left Title 3 Column Righ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961465"/>
            <a:ext cx="1589088" cy="2413747"/>
          </a:xfrm>
        </p:spPr>
        <p:txBody>
          <a:bodyPr anchor="t">
            <a:noAutofit/>
          </a:bodyPr>
          <a:lstStyle>
            <a:lvl1pPr marL="0" indent="0">
              <a:spcAft>
                <a:spcPts val="600"/>
              </a:spcAft>
              <a:buFont typeface="Wingdings" panose="05000000000000000000" pitchFamily="2" charset="2"/>
              <a:buNone/>
              <a:defRPr sz="1400"/>
            </a:lvl1pPr>
          </a:lstStyle>
          <a:p>
            <a:pPr lvl="0"/>
            <a:r>
              <a:rPr lang="en-GB"/>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961465"/>
            <a:ext cx="1584325" cy="2413747"/>
          </a:xfrm>
        </p:spPr>
        <p:txBody>
          <a:bodyPr anchor="t">
            <a:noAutofit/>
          </a:bodyPr>
          <a:lstStyle>
            <a:lvl1pPr marL="0" indent="0">
              <a:spcAft>
                <a:spcPts val="600"/>
              </a:spcAft>
              <a:buFont typeface="Wingdings" panose="05000000000000000000" pitchFamily="2" charset="2"/>
              <a:buNone/>
              <a:defRPr sz="1400"/>
            </a:lvl1pPr>
          </a:lstStyle>
          <a:p>
            <a:pPr lvl="0"/>
            <a:r>
              <a:rPr lang="en-GB"/>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818966"/>
            <a:ext cx="1589088" cy="2453246"/>
          </a:xfrm>
        </p:spPr>
        <p:txBody>
          <a:bodyPr anchor="t">
            <a:noAutofit/>
          </a:bodyPr>
          <a:lstStyle>
            <a:lvl1pPr marL="0" indent="0">
              <a:spcAft>
                <a:spcPts val="600"/>
              </a:spcAft>
              <a:buFont typeface="Wingdings" panose="05000000000000000000" pitchFamily="2" charset="2"/>
              <a:buNone/>
              <a:defRPr sz="1400"/>
            </a:lvl1pPr>
          </a:lstStyle>
          <a:p>
            <a:pPr lvl="0"/>
            <a:r>
              <a:rPr lang="en-GB"/>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818965"/>
            <a:ext cx="1584325" cy="2453247"/>
          </a:xfrm>
        </p:spPr>
        <p:txBody>
          <a:bodyPr anchor="t">
            <a:noAutofit/>
          </a:bodyPr>
          <a:lstStyle>
            <a:lvl1pPr marL="0" indent="0">
              <a:spcAft>
                <a:spcPts val="600"/>
              </a:spcAft>
              <a:buFont typeface="Wingdings" panose="05000000000000000000" pitchFamily="2" charset="2"/>
              <a:buNone/>
              <a:defRPr sz="1400"/>
            </a:lvl1pPr>
          </a:lstStyle>
          <a:p>
            <a:pPr lvl="0"/>
            <a:r>
              <a:rPr lang="en-GB"/>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968188"/>
            <a:ext cx="1595438" cy="2413747"/>
          </a:xfrm>
        </p:spPr>
        <p:txBody>
          <a:bodyPr anchor="t">
            <a:noAutofit/>
          </a:bodyPr>
          <a:lstStyle>
            <a:lvl1pPr marL="0" indent="0">
              <a:spcAft>
                <a:spcPts val="600"/>
              </a:spcAft>
              <a:buFont typeface="Wingdings" panose="05000000000000000000" pitchFamily="2" charset="2"/>
              <a:buNone/>
              <a:defRPr sz="1400"/>
            </a:lvl1pPr>
          </a:lstStyle>
          <a:p>
            <a:pPr lvl="0"/>
            <a:r>
              <a:rPr lang="en-GB"/>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832412"/>
            <a:ext cx="1595438" cy="2439800"/>
          </a:xfrm>
        </p:spPr>
        <p:txBody>
          <a:bodyPr anchor="t">
            <a:noAutofit/>
          </a:bodyPr>
          <a:lstStyle>
            <a:lvl1pPr marL="0" indent="0">
              <a:spcAft>
                <a:spcPts val="600"/>
              </a:spcAft>
              <a:buFont typeface="Wingdings" panose="05000000000000000000" pitchFamily="2" charset="2"/>
              <a:buNone/>
              <a:defRPr sz="1400"/>
            </a:lvl1pPr>
          </a:lstStyle>
          <a:p>
            <a:pPr lvl="0"/>
            <a:r>
              <a:rPr lang="en-GB"/>
              <a:t>Click to edit Master text styles</a:t>
            </a:r>
          </a:p>
        </p:txBody>
      </p:sp>
      <p:sp>
        <p:nvSpPr>
          <p:cNvPr id="9" name="Text Placeholder 2">
            <a:extLst>
              <a:ext uri="{FF2B5EF4-FFF2-40B4-BE49-F238E27FC236}">
                <a16:creationId xmlns:a16="http://schemas.microsoft.com/office/drawing/2014/main" id="{CC8AF00F-83DA-104D-A2BF-D2C439FE9BB3}"/>
              </a:ext>
            </a:extLst>
          </p:cNvPr>
          <p:cNvSpPr>
            <a:spLocks noGrp="1"/>
          </p:cNvSpPr>
          <p:nvPr>
            <p:ph type="body" sz="quarter" idx="17" hasCustomPrompt="1"/>
          </p:nvPr>
        </p:nvSpPr>
        <p:spPr>
          <a:xfrm>
            <a:off x="4370387" y="585789"/>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1</a:t>
            </a:r>
          </a:p>
        </p:txBody>
      </p:sp>
      <p:sp>
        <p:nvSpPr>
          <p:cNvPr id="10" name="Text Placeholder 2">
            <a:extLst>
              <a:ext uri="{FF2B5EF4-FFF2-40B4-BE49-F238E27FC236}">
                <a16:creationId xmlns:a16="http://schemas.microsoft.com/office/drawing/2014/main" id="{24A44678-F325-7746-8C84-E6F44D505769}"/>
              </a:ext>
            </a:extLst>
          </p:cNvPr>
          <p:cNvSpPr>
            <a:spLocks noGrp="1"/>
          </p:cNvSpPr>
          <p:nvPr>
            <p:ph type="body" sz="quarter" idx="18" hasCustomPrompt="1"/>
          </p:nvPr>
        </p:nvSpPr>
        <p:spPr>
          <a:xfrm>
            <a:off x="7192962" y="585789"/>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2</a:t>
            </a:r>
          </a:p>
        </p:txBody>
      </p:sp>
      <p:sp>
        <p:nvSpPr>
          <p:cNvPr id="12" name="Text Placeholder 2">
            <a:extLst>
              <a:ext uri="{FF2B5EF4-FFF2-40B4-BE49-F238E27FC236}">
                <a16:creationId xmlns:a16="http://schemas.microsoft.com/office/drawing/2014/main" id="{0EF3CCAA-003D-324C-9FAA-5B5DC19336A2}"/>
              </a:ext>
            </a:extLst>
          </p:cNvPr>
          <p:cNvSpPr>
            <a:spLocks noGrp="1"/>
          </p:cNvSpPr>
          <p:nvPr>
            <p:ph type="body" sz="quarter" idx="19" hasCustomPrompt="1"/>
          </p:nvPr>
        </p:nvSpPr>
        <p:spPr>
          <a:xfrm>
            <a:off x="10013950" y="585789"/>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3</a:t>
            </a:r>
          </a:p>
        </p:txBody>
      </p:sp>
      <p:sp>
        <p:nvSpPr>
          <p:cNvPr id="13" name="Text Placeholder 2">
            <a:extLst>
              <a:ext uri="{FF2B5EF4-FFF2-40B4-BE49-F238E27FC236}">
                <a16:creationId xmlns:a16="http://schemas.microsoft.com/office/drawing/2014/main" id="{C2BCACD0-0017-9A49-9325-DCBC40CB2C2D}"/>
              </a:ext>
            </a:extLst>
          </p:cNvPr>
          <p:cNvSpPr>
            <a:spLocks noGrp="1"/>
          </p:cNvSpPr>
          <p:nvPr>
            <p:ph type="body" sz="quarter" idx="20" hasCustomPrompt="1"/>
          </p:nvPr>
        </p:nvSpPr>
        <p:spPr>
          <a:xfrm>
            <a:off x="4371875" y="3442448"/>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4</a:t>
            </a:r>
          </a:p>
        </p:txBody>
      </p:sp>
      <p:sp>
        <p:nvSpPr>
          <p:cNvPr id="14" name="Text Placeholder 2">
            <a:extLst>
              <a:ext uri="{FF2B5EF4-FFF2-40B4-BE49-F238E27FC236}">
                <a16:creationId xmlns:a16="http://schemas.microsoft.com/office/drawing/2014/main" id="{E251C719-BC21-8C4B-9DBC-6E80CFA162A9}"/>
              </a:ext>
            </a:extLst>
          </p:cNvPr>
          <p:cNvSpPr>
            <a:spLocks noGrp="1"/>
          </p:cNvSpPr>
          <p:nvPr>
            <p:ph type="body" sz="quarter" idx="21" hasCustomPrompt="1"/>
          </p:nvPr>
        </p:nvSpPr>
        <p:spPr>
          <a:xfrm>
            <a:off x="7198939" y="3442447"/>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5</a:t>
            </a:r>
          </a:p>
        </p:txBody>
      </p:sp>
      <p:sp>
        <p:nvSpPr>
          <p:cNvPr id="15" name="Text Placeholder 2">
            <a:extLst>
              <a:ext uri="{FF2B5EF4-FFF2-40B4-BE49-F238E27FC236}">
                <a16:creationId xmlns:a16="http://schemas.microsoft.com/office/drawing/2014/main" id="{F4273179-F1BC-0844-A024-D6A32BBE630E}"/>
              </a:ext>
            </a:extLst>
          </p:cNvPr>
          <p:cNvSpPr>
            <a:spLocks noGrp="1"/>
          </p:cNvSpPr>
          <p:nvPr>
            <p:ph type="body" sz="quarter" idx="22" hasCustomPrompt="1"/>
          </p:nvPr>
        </p:nvSpPr>
        <p:spPr>
          <a:xfrm>
            <a:off x="10013950" y="3453944"/>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6</a:t>
            </a:r>
          </a:p>
        </p:txBody>
      </p:sp>
      <p:sp>
        <p:nvSpPr>
          <p:cNvPr id="17" name="Text Placeholder 16">
            <a:extLst>
              <a:ext uri="{FF2B5EF4-FFF2-40B4-BE49-F238E27FC236}">
                <a16:creationId xmlns:a16="http://schemas.microsoft.com/office/drawing/2014/main" id="{A6C6A35A-94DF-F144-AECD-CDD578CC4A7D}"/>
              </a:ext>
            </a:extLst>
          </p:cNvPr>
          <p:cNvSpPr>
            <a:spLocks noGrp="1"/>
          </p:cNvSpPr>
          <p:nvPr>
            <p:ph type="body" sz="quarter" idx="23"/>
          </p:nvPr>
        </p:nvSpPr>
        <p:spPr>
          <a:xfrm>
            <a:off x="584200" y="1436688"/>
            <a:ext cx="2538413" cy="1249573"/>
          </a:xfrm>
        </p:spPr>
        <p:txBody>
          <a:bodyPr/>
          <a:lstStyle>
            <a:lvl1pPr marL="0" indent="0">
              <a:buNone/>
              <a:defRPr sz="1400">
                <a:solidFill>
                  <a:schemeClr val="tx1"/>
                </a:solidFill>
              </a:defRPr>
            </a:lvl1pPr>
            <a:lvl2pPr marL="228600" indent="0">
              <a:buNone/>
              <a:defRPr sz="1400">
                <a:solidFill>
                  <a:schemeClr val="tx1"/>
                </a:solidFill>
              </a:defRPr>
            </a:lvl2pPr>
            <a:lvl3pPr marL="457200" indent="0">
              <a:buNone/>
              <a:defRPr sz="1400">
                <a:solidFill>
                  <a:schemeClr val="tx1"/>
                </a:solidFill>
              </a:defRPr>
            </a:lvl3pPr>
            <a:lvl4pPr marL="661988" indent="0">
              <a:buNone/>
              <a:defRPr sz="1400">
                <a:solidFill>
                  <a:schemeClr val="tx1"/>
                </a:solidFill>
              </a:defRPr>
            </a:lvl4pPr>
            <a:lvl5pPr marL="855663" indent="0">
              <a:buNone/>
              <a:defRPr sz="14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85187997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0" pos="1967">
          <p15:clr>
            <a:srgbClr val="A4A3A4"/>
          </p15:clr>
        </p15:guide>
        <p15:guide id="11" pos="2150">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8" orient="horz" pos="905">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t">
            <a:noAutofit/>
          </a:bodyPr>
          <a:lstStyle>
            <a:lvl1pPr marL="231775" indent="-231775">
              <a:spcAft>
                <a:spcPts val="600"/>
              </a:spcAft>
              <a:buFont typeface="Wingdings" panose="05000000000000000000" pitchFamily="2" charset="2"/>
              <a:buChar char=""/>
              <a:defRPr/>
            </a:lvl1pPr>
          </a:lstStyle>
          <a:p>
            <a:pPr lvl="0"/>
            <a:r>
              <a:rPr lang="en-GB"/>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47770739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13" name="Text Placeholder 12">
            <a:extLst>
              <a:ext uri="{FF2B5EF4-FFF2-40B4-BE49-F238E27FC236}">
                <a16:creationId xmlns:a16="http://schemas.microsoft.com/office/drawing/2014/main" id="{5A7F7DDB-BF21-0B40-8DBB-D5BC0B4C25FC}"/>
              </a:ext>
            </a:extLst>
          </p:cNvPr>
          <p:cNvSpPr>
            <a:spLocks noGrp="1"/>
          </p:cNvSpPr>
          <p:nvPr>
            <p:ph type="body" sz="quarter" idx="12" hasCustomPrompt="1"/>
          </p:nvPr>
        </p:nvSpPr>
        <p:spPr>
          <a:xfrm>
            <a:off x="49418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4" name="Text Placeholder 12">
            <a:extLst>
              <a:ext uri="{FF2B5EF4-FFF2-40B4-BE49-F238E27FC236}">
                <a16:creationId xmlns:a16="http://schemas.microsoft.com/office/drawing/2014/main" id="{4BDDDD90-9BFD-D94C-A026-A013126F234B}"/>
              </a:ext>
            </a:extLst>
          </p:cNvPr>
          <p:cNvSpPr>
            <a:spLocks noGrp="1"/>
          </p:cNvSpPr>
          <p:nvPr>
            <p:ph type="body" sz="quarter" idx="13" hasCustomPrompt="1"/>
          </p:nvPr>
        </p:nvSpPr>
        <p:spPr>
          <a:xfrm>
            <a:off x="86882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5" name="Text Placeholder 12">
            <a:extLst>
              <a:ext uri="{FF2B5EF4-FFF2-40B4-BE49-F238E27FC236}">
                <a16:creationId xmlns:a16="http://schemas.microsoft.com/office/drawing/2014/main" id="{232B6EB5-03C8-914E-9180-000AE9B40A6D}"/>
              </a:ext>
            </a:extLst>
          </p:cNvPr>
          <p:cNvSpPr>
            <a:spLocks noGrp="1"/>
          </p:cNvSpPr>
          <p:nvPr>
            <p:ph type="body" sz="quarter" idx="14" hasCustomPrompt="1"/>
          </p:nvPr>
        </p:nvSpPr>
        <p:spPr>
          <a:xfrm>
            <a:off x="49419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6" name="Text Placeholder 12">
            <a:extLst>
              <a:ext uri="{FF2B5EF4-FFF2-40B4-BE49-F238E27FC236}">
                <a16:creationId xmlns:a16="http://schemas.microsoft.com/office/drawing/2014/main" id="{E05CAB66-4649-1E49-8948-4B95A4DA20C6}"/>
              </a:ext>
            </a:extLst>
          </p:cNvPr>
          <p:cNvSpPr>
            <a:spLocks noGrp="1"/>
          </p:cNvSpPr>
          <p:nvPr>
            <p:ph type="body" sz="quarter" idx="15" hasCustomPrompt="1"/>
          </p:nvPr>
        </p:nvSpPr>
        <p:spPr>
          <a:xfrm>
            <a:off x="86883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7" name="Text Placeholder 12">
            <a:extLst>
              <a:ext uri="{FF2B5EF4-FFF2-40B4-BE49-F238E27FC236}">
                <a16:creationId xmlns:a16="http://schemas.microsoft.com/office/drawing/2014/main" id="{42F89A67-E82E-F843-9DEB-23D191BCA6DA}"/>
              </a:ext>
            </a:extLst>
          </p:cNvPr>
          <p:cNvSpPr>
            <a:spLocks noGrp="1"/>
          </p:cNvSpPr>
          <p:nvPr>
            <p:ph type="body" sz="quarter" idx="16" hasCustomPrompt="1"/>
          </p:nvPr>
        </p:nvSpPr>
        <p:spPr>
          <a:xfrm>
            <a:off x="49419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8" name="Text Placeholder 12">
            <a:extLst>
              <a:ext uri="{FF2B5EF4-FFF2-40B4-BE49-F238E27FC236}">
                <a16:creationId xmlns:a16="http://schemas.microsoft.com/office/drawing/2014/main" id="{0B8598BC-5AC5-AD4D-A8E2-20CD9CD176BF}"/>
              </a:ext>
            </a:extLst>
          </p:cNvPr>
          <p:cNvSpPr>
            <a:spLocks noGrp="1"/>
          </p:cNvSpPr>
          <p:nvPr>
            <p:ph type="body" sz="quarter" idx="17" hasCustomPrompt="1"/>
          </p:nvPr>
        </p:nvSpPr>
        <p:spPr>
          <a:xfrm>
            <a:off x="86883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Tree>
    <p:extLst>
      <p:ext uri="{BB962C8B-B14F-4D97-AF65-F5344CB8AC3E}">
        <p14:creationId xmlns:p14="http://schemas.microsoft.com/office/powerpoint/2010/main" val="367836929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userDrawn="1">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Resources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29" name="Text Placeholder 4">
            <a:extLst>
              <a:ext uri="{FF2B5EF4-FFF2-40B4-BE49-F238E27FC236}">
                <a16:creationId xmlns:a16="http://schemas.microsoft.com/office/drawing/2014/main" id="{8F144F22-0BD6-9648-A319-DDB697CF396B}"/>
              </a:ext>
            </a:extLst>
          </p:cNvPr>
          <p:cNvSpPr>
            <a:spLocks noGrp="1"/>
          </p:cNvSpPr>
          <p:nvPr>
            <p:ph type="body" sz="quarter" idx="12" hasCustomPrompt="1"/>
          </p:nvPr>
        </p:nvSpPr>
        <p:spPr>
          <a:xfrm>
            <a:off x="8688289"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0" name="Text Placeholder 7">
            <a:extLst>
              <a:ext uri="{FF2B5EF4-FFF2-40B4-BE49-F238E27FC236}">
                <a16:creationId xmlns:a16="http://schemas.microsoft.com/office/drawing/2014/main" id="{5CF58F7B-2211-6646-985A-CAD949B1B5E7}"/>
              </a:ext>
            </a:extLst>
          </p:cNvPr>
          <p:cNvSpPr>
            <a:spLocks noGrp="1"/>
          </p:cNvSpPr>
          <p:nvPr>
            <p:ph type="body" sz="quarter" idx="13" hasCustomPrompt="1"/>
          </p:nvPr>
        </p:nvSpPr>
        <p:spPr>
          <a:xfrm>
            <a:off x="8688288"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1" name="Text Placeholder 4">
            <a:extLst>
              <a:ext uri="{FF2B5EF4-FFF2-40B4-BE49-F238E27FC236}">
                <a16:creationId xmlns:a16="http://schemas.microsoft.com/office/drawing/2014/main" id="{405EE505-078A-9D4D-AB44-E74DDB284FDF}"/>
              </a:ext>
            </a:extLst>
          </p:cNvPr>
          <p:cNvSpPr>
            <a:spLocks noGrp="1"/>
          </p:cNvSpPr>
          <p:nvPr>
            <p:ph type="body" sz="quarter" idx="14" hasCustomPrompt="1"/>
          </p:nvPr>
        </p:nvSpPr>
        <p:spPr>
          <a:xfrm>
            <a:off x="4943872"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2" name="Text Placeholder 7">
            <a:extLst>
              <a:ext uri="{FF2B5EF4-FFF2-40B4-BE49-F238E27FC236}">
                <a16:creationId xmlns:a16="http://schemas.microsoft.com/office/drawing/2014/main" id="{C8C6E084-6AAE-1F47-A359-962769636923}"/>
              </a:ext>
            </a:extLst>
          </p:cNvPr>
          <p:cNvSpPr>
            <a:spLocks noGrp="1"/>
          </p:cNvSpPr>
          <p:nvPr>
            <p:ph type="body" sz="quarter" idx="15" hasCustomPrompt="1"/>
          </p:nvPr>
        </p:nvSpPr>
        <p:spPr>
          <a:xfrm>
            <a:off x="4943871"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3" name="Text Placeholder 4">
            <a:extLst>
              <a:ext uri="{FF2B5EF4-FFF2-40B4-BE49-F238E27FC236}">
                <a16:creationId xmlns:a16="http://schemas.microsoft.com/office/drawing/2014/main" id="{1028C337-4BBC-0847-9E7B-072AA5006B67}"/>
              </a:ext>
            </a:extLst>
          </p:cNvPr>
          <p:cNvSpPr>
            <a:spLocks noGrp="1"/>
          </p:cNvSpPr>
          <p:nvPr>
            <p:ph type="body" sz="quarter" idx="16" hasCustomPrompt="1"/>
          </p:nvPr>
        </p:nvSpPr>
        <p:spPr>
          <a:xfrm>
            <a:off x="8688388"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4" name="Text Placeholder 7">
            <a:extLst>
              <a:ext uri="{FF2B5EF4-FFF2-40B4-BE49-F238E27FC236}">
                <a16:creationId xmlns:a16="http://schemas.microsoft.com/office/drawing/2014/main" id="{3CA908C0-CC26-994C-BCBB-16677F403D53}"/>
              </a:ext>
            </a:extLst>
          </p:cNvPr>
          <p:cNvSpPr>
            <a:spLocks noGrp="1"/>
          </p:cNvSpPr>
          <p:nvPr>
            <p:ph type="body" sz="quarter" idx="17" hasCustomPrompt="1"/>
          </p:nvPr>
        </p:nvSpPr>
        <p:spPr>
          <a:xfrm>
            <a:off x="8688387"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5" name="Text Placeholder 4">
            <a:extLst>
              <a:ext uri="{FF2B5EF4-FFF2-40B4-BE49-F238E27FC236}">
                <a16:creationId xmlns:a16="http://schemas.microsoft.com/office/drawing/2014/main" id="{2DF3FE50-082A-0948-BD94-1E474F8B6650}"/>
              </a:ext>
            </a:extLst>
          </p:cNvPr>
          <p:cNvSpPr>
            <a:spLocks noGrp="1"/>
          </p:cNvSpPr>
          <p:nvPr>
            <p:ph type="body" sz="quarter" idx="18" hasCustomPrompt="1"/>
          </p:nvPr>
        </p:nvSpPr>
        <p:spPr>
          <a:xfrm>
            <a:off x="4943971"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6" name="Text Placeholder 7">
            <a:extLst>
              <a:ext uri="{FF2B5EF4-FFF2-40B4-BE49-F238E27FC236}">
                <a16:creationId xmlns:a16="http://schemas.microsoft.com/office/drawing/2014/main" id="{51B46850-7DCD-C045-8688-B3173EA7128A}"/>
              </a:ext>
            </a:extLst>
          </p:cNvPr>
          <p:cNvSpPr>
            <a:spLocks noGrp="1"/>
          </p:cNvSpPr>
          <p:nvPr>
            <p:ph type="body" sz="quarter" idx="19" hasCustomPrompt="1"/>
          </p:nvPr>
        </p:nvSpPr>
        <p:spPr>
          <a:xfrm>
            <a:off x="4943970"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7" name="Text Placeholder 4">
            <a:extLst>
              <a:ext uri="{FF2B5EF4-FFF2-40B4-BE49-F238E27FC236}">
                <a16:creationId xmlns:a16="http://schemas.microsoft.com/office/drawing/2014/main" id="{2281B86D-86C4-EF4D-8E51-FA06DC5C129C}"/>
              </a:ext>
            </a:extLst>
          </p:cNvPr>
          <p:cNvSpPr>
            <a:spLocks noGrp="1"/>
          </p:cNvSpPr>
          <p:nvPr>
            <p:ph type="body" sz="quarter" idx="20" hasCustomPrompt="1"/>
          </p:nvPr>
        </p:nvSpPr>
        <p:spPr>
          <a:xfrm>
            <a:off x="8688388"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8" name="Text Placeholder 7">
            <a:extLst>
              <a:ext uri="{FF2B5EF4-FFF2-40B4-BE49-F238E27FC236}">
                <a16:creationId xmlns:a16="http://schemas.microsoft.com/office/drawing/2014/main" id="{CD7C6A60-8B27-F941-BE59-3393319E04A8}"/>
              </a:ext>
            </a:extLst>
          </p:cNvPr>
          <p:cNvSpPr>
            <a:spLocks noGrp="1"/>
          </p:cNvSpPr>
          <p:nvPr>
            <p:ph type="body" sz="quarter" idx="21" hasCustomPrompt="1"/>
          </p:nvPr>
        </p:nvSpPr>
        <p:spPr>
          <a:xfrm>
            <a:off x="8688387"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9" name="Text Placeholder 4">
            <a:extLst>
              <a:ext uri="{FF2B5EF4-FFF2-40B4-BE49-F238E27FC236}">
                <a16:creationId xmlns:a16="http://schemas.microsoft.com/office/drawing/2014/main" id="{65525191-F6B4-544C-B681-5D4D7614A715}"/>
              </a:ext>
            </a:extLst>
          </p:cNvPr>
          <p:cNvSpPr>
            <a:spLocks noGrp="1"/>
          </p:cNvSpPr>
          <p:nvPr>
            <p:ph type="body" sz="quarter" idx="22" hasCustomPrompt="1"/>
          </p:nvPr>
        </p:nvSpPr>
        <p:spPr>
          <a:xfrm>
            <a:off x="4943971"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40" name="Text Placeholder 7">
            <a:extLst>
              <a:ext uri="{FF2B5EF4-FFF2-40B4-BE49-F238E27FC236}">
                <a16:creationId xmlns:a16="http://schemas.microsoft.com/office/drawing/2014/main" id="{382BF458-E658-2448-A63F-544B4E757619}"/>
              </a:ext>
            </a:extLst>
          </p:cNvPr>
          <p:cNvSpPr>
            <a:spLocks noGrp="1"/>
          </p:cNvSpPr>
          <p:nvPr>
            <p:ph type="body" sz="quarter" idx="23" hasCustomPrompt="1"/>
          </p:nvPr>
        </p:nvSpPr>
        <p:spPr>
          <a:xfrm>
            <a:off x="4943970"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Tree>
    <p:extLst>
      <p:ext uri="{BB962C8B-B14F-4D97-AF65-F5344CB8AC3E}">
        <p14:creationId xmlns:p14="http://schemas.microsoft.com/office/powerpoint/2010/main" val="152312443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userDrawn="1">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75747"/>
          </a:xfrm>
        </p:spPr>
        <p:txBody>
          <a:bodyPr anchor="t">
            <a:noAutofit/>
          </a:bodyPr>
          <a:lstStyle>
            <a:lvl1pPr>
              <a:defRPr>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584200" y="1286005"/>
            <a:ext cx="3187700" cy="4983033"/>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dirty="0"/>
              <a:t>Subtitle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69248679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783590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4200" y="585788"/>
            <a:ext cx="6088063" cy="608698"/>
          </a:xfrm>
        </p:spPr>
        <p:txBody>
          <a:bodyPr anchor="t">
            <a:noAutofit/>
          </a:bodyPr>
          <a:lstStyle>
            <a:lvl1pPr>
              <a:defRPr>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8361404" y="585788"/>
            <a:ext cx="3247983" cy="5683249"/>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GB"/>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7" name="Text Placeholder 2">
            <a:extLst>
              <a:ext uri="{FF2B5EF4-FFF2-40B4-BE49-F238E27FC236}">
                <a16:creationId xmlns:a16="http://schemas.microsoft.com/office/drawing/2014/main" id="{731C9FF9-0EE9-A946-8C26-107C9EB0E78C}"/>
              </a:ext>
            </a:extLst>
          </p:cNvPr>
          <p:cNvSpPr>
            <a:spLocks noGrp="1"/>
          </p:cNvSpPr>
          <p:nvPr>
            <p:ph type="body" sz="quarter" idx="12"/>
          </p:nvPr>
        </p:nvSpPr>
        <p:spPr>
          <a:xfrm>
            <a:off x="584200" y="1196752"/>
            <a:ext cx="6088063" cy="2232247"/>
          </a:xfrm>
        </p:spPr>
        <p:txBody>
          <a:bodyPr anchor="t">
            <a:noAutofit/>
          </a:bodyPr>
          <a:lstStyle>
            <a:lvl1pPr marL="0" indent="0">
              <a:spcAft>
                <a:spcPts val="600"/>
              </a:spcAft>
              <a:buFont typeface="Wingdings" panose="05000000000000000000" pitchFamily="2" charset="2"/>
              <a:buNone/>
              <a:defRPr sz="2000">
                <a:solidFill>
                  <a:schemeClr val="tx1"/>
                </a:solidFill>
              </a:defRPr>
            </a:lvl1pPr>
          </a:lstStyle>
          <a:p>
            <a:pPr lvl="0"/>
            <a:r>
              <a:rPr lang="en-GB"/>
              <a:t>Click to edit Master text styles</a:t>
            </a:r>
          </a:p>
        </p:txBody>
      </p:sp>
    </p:spTree>
    <p:extLst>
      <p:ext uri="{BB962C8B-B14F-4D97-AF65-F5344CB8AC3E}">
        <p14:creationId xmlns:p14="http://schemas.microsoft.com/office/powerpoint/2010/main" val="475047256"/>
      </p:ext>
    </p:extLst>
  </p:cSld>
  <p:clrMapOvr>
    <a:masterClrMapping/>
  </p:clrMapOvr>
  <p:transition>
    <p:fade/>
  </p:transition>
  <p:extLst>
    <p:ext uri="{DCECCB84-F9BA-43D5-87BE-67443E8EF086}">
      <p15:sldGuideLst xmlns:p15="http://schemas.microsoft.com/office/powerpoint/2012/main">
        <p15:guide id="13" pos="4929" userDrawn="1">
          <p15:clr>
            <a:srgbClr val="5ACBF0"/>
          </p15:clr>
        </p15:guide>
        <p15:guide id="29" orient="horz" pos="2160">
          <p15:clr>
            <a:srgbClr val="5ACBF0"/>
          </p15:clr>
        </p15:guide>
        <p15:guide id="30" pos="4566" userDrawn="1">
          <p15:clr>
            <a:srgbClr val="5ACBF0"/>
          </p15:clr>
        </p15:guide>
        <p15:guide id="31" pos="4203" userDrawn="1">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nd text side by side 4">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noAutofit/>
          </a:bodyPr>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GB"/>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88644385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nd text side by side 5">
    <p:bg>
      <p:bgRef idx="1001">
        <a:schemeClr val="bg2"/>
      </p:bgRef>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8DDDE60-CF92-3E47-B933-9AD563CFC823}"/>
              </a:ext>
              <a:ext uri="{C183D7F6-B498-43B3-948B-1728B52AA6E4}">
                <adec:decorative xmlns:adec="http://schemas.microsoft.com/office/drawing/2017/decorative" val="1"/>
              </a:ext>
            </a:extLst>
          </p:cNvPr>
          <p:cNvCxnSpPr>
            <a:cxnSpLocks/>
          </p:cNvCxnSpPr>
          <p:nvPr userDrawn="1"/>
        </p:nvCxnSpPr>
        <p:spPr>
          <a:xfrm>
            <a:off x="6096000" y="1989442"/>
            <a:ext cx="0" cy="2879117"/>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A9E8FB02-E25B-E14D-8924-32CC3949ADD1}"/>
              </a:ext>
            </a:extLst>
          </p:cNvPr>
          <p:cNvSpPr>
            <a:spLocks noGrp="1"/>
          </p:cNvSpPr>
          <p:nvPr>
            <p:ph type="title" hasCustomPrompt="1"/>
          </p:nvPr>
        </p:nvSpPr>
        <p:spPr>
          <a:xfrm>
            <a:off x="588263" y="585788"/>
            <a:ext cx="4894962" cy="5683250"/>
          </a:xfrm>
        </p:spPr>
        <p:txBody>
          <a:bodyPr anchor="ctr">
            <a:noAutofit/>
          </a:bodyPr>
          <a:lstStyle>
            <a:lvl1pPr>
              <a:defRPr>
                <a:solidFill>
                  <a:schemeClr val="accent3"/>
                </a:solidFill>
              </a:defRPr>
            </a:lvl1pPr>
          </a:lstStyle>
          <a:p>
            <a:r>
              <a:rPr lang="en-US" dirty="0"/>
              <a:t>Title</a:t>
            </a:r>
          </a:p>
        </p:txBody>
      </p:sp>
      <p:sp>
        <p:nvSpPr>
          <p:cNvPr id="6" name="Text Placeholder 2">
            <a:extLst>
              <a:ext uri="{FF2B5EF4-FFF2-40B4-BE49-F238E27FC236}">
                <a16:creationId xmlns:a16="http://schemas.microsoft.com/office/drawing/2014/main" id="{C74FD3CD-1AFC-E14A-A565-37F4D59C5377}"/>
              </a:ext>
            </a:extLst>
          </p:cNvPr>
          <p:cNvSpPr>
            <a:spLocks noGrp="1"/>
          </p:cNvSpPr>
          <p:nvPr>
            <p:ph type="body" sz="quarter" idx="11"/>
          </p:nvPr>
        </p:nvSpPr>
        <p:spPr>
          <a:xfrm>
            <a:off x="6672262" y="585788"/>
            <a:ext cx="4937125"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GB"/>
              <a:t>Click to edit Master text styles</a:t>
            </a:r>
          </a:p>
        </p:txBody>
      </p:sp>
    </p:spTree>
    <p:extLst>
      <p:ext uri="{BB962C8B-B14F-4D97-AF65-F5344CB8AC3E}">
        <p14:creationId xmlns:p14="http://schemas.microsoft.com/office/powerpoint/2010/main" val="40532634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6" pos="3749">
          <p15:clr>
            <a:srgbClr val="A4A3A4"/>
          </p15:clr>
        </p15:guide>
        <p15:guide id="17" pos="3931" userDrawn="1">
          <p15:clr>
            <a:srgbClr val="A4A3A4"/>
          </p15:clr>
        </p15:guide>
        <p15:guide id="28" pos="3840">
          <p15:clr>
            <a:srgbClr val="F26B43"/>
          </p15:clr>
        </p15:guide>
        <p15:guide id="29" pos="3454" userDrawn="1">
          <p15:clr>
            <a:srgbClr val="FBAE40"/>
          </p15:clr>
        </p15:guide>
        <p15:guide id="30" pos="420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Slide Color Bkg">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dirty="0"/>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999618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userDrawn="1">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Project Profi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3" y="585788"/>
            <a:ext cx="4726687" cy="850900"/>
          </a:xfrm>
        </p:spPr>
        <p:txBody>
          <a:bodyPr anchor="t">
            <a:noAutofit/>
          </a:bodyPr>
          <a:lstStyle>
            <a:lvl1pPr>
              <a:defRPr>
                <a:solidFill>
                  <a:schemeClr val="accent3"/>
                </a:solidFill>
              </a:defRPr>
            </a:lvl1pPr>
          </a:lstStyle>
          <a:p>
            <a:r>
              <a:rPr lang="en-US" dirty="0"/>
              <a:t>Project Name</a:t>
            </a:r>
          </a:p>
        </p:txBody>
      </p:sp>
      <p:cxnSp>
        <p:nvCxnSpPr>
          <p:cNvPr id="11" name="Straight Connector 10">
            <a:extLst>
              <a:ext uri="{FF2B5EF4-FFF2-40B4-BE49-F238E27FC236}">
                <a16:creationId xmlns:a16="http://schemas.microsoft.com/office/drawing/2014/main" id="{B2304FDD-17CA-A147-9CB2-F7A4E83816B0}"/>
              </a:ext>
            </a:extLst>
          </p:cNvPr>
          <p:cNvCxnSpPr/>
          <p:nvPr userDrawn="1"/>
        </p:nvCxnSpPr>
        <p:spPr>
          <a:xfrm>
            <a:off x="6240463" y="2028346"/>
            <a:ext cx="5368925"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7E88AE75-9022-0C40-AABE-5A0B8F88A37D}"/>
              </a:ext>
            </a:extLst>
          </p:cNvPr>
          <p:cNvSpPr>
            <a:spLocks noGrp="1"/>
          </p:cNvSpPr>
          <p:nvPr>
            <p:ph type="body" sz="quarter" idx="10" hasCustomPrompt="1"/>
          </p:nvPr>
        </p:nvSpPr>
        <p:spPr>
          <a:xfrm>
            <a:off x="584201" y="2017713"/>
            <a:ext cx="3481387" cy="2326791"/>
          </a:xfrm>
        </p:spPr>
        <p:txBody>
          <a:bodyPr/>
          <a:lstStyle>
            <a:lvl1pPr marL="0" indent="0">
              <a:lnSpc>
                <a:spcPct val="100000"/>
              </a:lnSpc>
              <a:buNone/>
              <a:defRPr sz="1800">
                <a:solidFill>
                  <a:schemeClr val="bg1"/>
                </a:solidFill>
              </a:defRPr>
            </a:lvl1pPr>
            <a:lvl2pPr marL="228600" indent="0">
              <a:buNone/>
              <a:defRPr sz="1800">
                <a:solidFill>
                  <a:schemeClr val="bg1"/>
                </a:solidFill>
              </a:defRPr>
            </a:lvl2pPr>
            <a:lvl3pPr marL="457200" indent="0">
              <a:buNone/>
              <a:defRPr sz="1800">
                <a:solidFill>
                  <a:schemeClr val="bg1"/>
                </a:solidFill>
              </a:defRPr>
            </a:lvl3pPr>
            <a:lvl4pPr marL="661988" indent="0">
              <a:buNone/>
              <a:defRPr sz="1800">
                <a:solidFill>
                  <a:schemeClr val="bg1"/>
                </a:solidFill>
              </a:defRPr>
            </a:lvl4pPr>
            <a:lvl5pPr marL="855663" indent="0">
              <a:buNone/>
              <a:defRPr sz="1800">
                <a:solidFill>
                  <a:schemeClr val="bg1"/>
                </a:solidFill>
              </a:defRPr>
            </a:lvl5pPr>
          </a:lstStyle>
          <a:p>
            <a:pPr>
              <a:lnSpc>
                <a:spcPct val="100000"/>
              </a:lnSpc>
            </a:pPr>
            <a:r>
              <a:rPr lang="en-US" sz="1800" b="0" dirty="0">
                <a:solidFill>
                  <a:schemeClr val="bg1"/>
                </a:solidFill>
                <a:latin typeface="Segoe UI" panose="020B0502040204020203" pitchFamily="34" charset="0"/>
                <a:cs typeface="Segoe UI" panose="020B0502040204020203" pitchFamily="34" charset="0"/>
              </a:rPr>
              <a:t>Provide more context and a detailed overview of what the project goals are, what you have or hope to accomplish.</a:t>
            </a:r>
          </a:p>
          <a:p>
            <a:pPr>
              <a:lnSpc>
                <a:spcPct val="100000"/>
              </a:lnSpc>
            </a:pPr>
            <a:endParaRPr lang="en-US" sz="1800" b="0" dirty="0">
              <a:solidFill>
                <a:schemeClr val="bg1"/>
              </a:solidFill>
              <a:latin typeface="Segoe UI" panose="020B0502040204020203" pitchFamily="34" charset="0"/>
              <a:cs typeface="Segoe UI" panose="020B0502040204020203" pitchFamily="34" charset="0"/>
            </a:endParaRPr>
          </a:p>
          <a:p>
            <a:pPr>
              <a:lnSpc>
                <a:spcPct val="100000"/>
              </a:lnSpc>
            </a:pPr>
            <a:r>
              <a:rPr lang="en-US" sz="1800" b="0" dirty="0">
                <a:solidFill>
                  <a:schemeClr val="bg1"/>
                </a:solidFill>
                <a:latin typeface="Segoe UI" panose="020B0502040204020203" pitchFamily="34" charset="0"/>
                <a:cs typeface="Segoe UI" panose="020B0502040204020203" pitchFamily="34" charset="0"/>
              </a:rPr>
              <a:t>This space accommodates multiple lines of text so there is enough room to give details.</a:t>
            </a:r>
          </a:p>
        </p:txBody>
      </p:sp>
      <p:sp>
        <p:nvSpPr>
          <p:cNvPr id="32" name="Text Placeholder 31">
            <a:extLst>
              <a:ext uri="{FF2B5EF4-FFF2-40B4-BE49-F238E27FC236}">
                <a16:creationId xmlns:a16="http://schemas.microsoft.com/office/drawing/2014/main" id="{A0CD7186-AF1B-F240-9FA1-9EE24D7F044C}"/>
              </a:ext>
            </a:extLst>
          </p:cNvPr>
          <p:cNvSpPr>
            <a:spLocks noGrp="1"/>
          </p:cNvSpPr>
          <p:nvPr>
            <p:ph type="body" sz="quarter" idx="11" hasCustomPrompt="1"/>
          </p:nvPr>
        </p:nvSpPr>
        <p:spPr>
          <a:xfrm>
            <a:off x="6240463" y="585788"/>
            <a:ext cx="1597025"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$2M</a:t>
            </a:r>
          </a:p>
        </p:txBody>
      </p:sp>
      <p:sp>
        <p:nvSpPr>
          <p:cNvPr id="33" name="Text Placeholder 31">
            <a:extLst>
              <a:ext uri="{FF2B5EF4-FFF2-40B4-BE49-F238E27FC236}">
                <a16:creationId xmlns:a16="http://schemas.microsoft.com/office/drawing/2014/main" id="{7587C738-B53A-F743-AF70-728C3FB00C7E}"/>
              </a:ext>
            </a:extLst>
          </p:cNvPr>
          <p:cNvSpPr>
            <a:spLocks noGrp="1"/>
          </p:cNvSpPr>
          <p:nvPr>
            <p:ph type="body" sz="quarter" idx="12" hasCustomPrompt="1"/>
          </p:nvPr>
        </p:nvSpPr>
        <p:spPr>
          <a:xfrm>
            <a:off x="8148638" y="585788"/>
            <a:ext cx="1560611"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70%</a:t>
            </a:r>
          </a:p>
        </p:txBody>
      </p:sp>
      <p:sp>
        <p:nvSpPr>
          <p:cNvPr id="34" name="Text Placeholder 31">
            <a:extLst>
              <a:ext uri="{FF2B5EF4-FFF2-40B4-BE49-F238E27FC236}">
                <a16:creationId xmlns:a16="http://schemas.microsoft.com/office/drawing/2014/main" id="{51CBA738-F416-D541-8E97-0F3A7416055D}"/>
              </a:ext>
            </a:extLst>
          </p:cNvPr>
          <p:cNvSpPr>
            <a:spLocks noGrp="1"/>
          </p:cNvSpPr>
          <p:nvPr>
            <p:ph type="body" sz="quarter" idx="13" hasCustomPrompt="1"/>
          </p:nvPr>
        </p:nvSpPr>
        <p:spPr>
          <a:xfrm>
            <a:off x="10013951" y="585788"/>
            <a:ext cx="1595438"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300</a:t>
            </a:r>
          </a:p>
        </p:txBody>
      </p:sp>
      <p:sp>
        <p:nvSpPr>
          <p:cNvPr id="36" name="Text Placeholder 35">
            <a:extLst>
              <a:ext uri="{FF2B5EF4-FFF2-40B4-BE49-F238E27FC236}">
                <a16:creationId xmlns:a16="http://schemas.microsoft.com/office/drawing/2014/main" id="{28B23554-69BF-764F-A44D-94C8151E6484}"/>
              </a:ext>
            </a:extLst>
          </p:cNvPr>
          <p:cNvSpPr>
            <a:spLocks noGrp="1"/>
          </p:cNvSpPr>
          <p:nvPr>
            <p:ph type="body" sz="quarter" idx="14" hasCustomPrompt="1"/>
          </p:nvPr>
        </p:nvSpPr>
        <p:spPr>
          <a:xfrm>
            <a:off x="6240463"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Financial</a:t>
            </a:r>
          </a:p>
          <a:p>
            <a:pPr lvl="0"/>
            <a:r>
              <a:rPr lang="en-US" dirty="0"/>
              <a:t>Value</a:t>
            </a:r>
          </a:p>
        </p:txBody>
      </p:sp>
      <p:sp>
        <p:nvSpPr>
          <p:cNvPr id="37" name="Text Placeholder 35">
            <a:extLst>
              <a:ext uri="{FF2B5EF4-FFF2-40B4-BE49-F238E27FC236}">
                <a16:creationId xmlns:a16="http://schemas.microsoft.com/office/drawing/2014/main" id="{F959484E-ADD1-F94C-8470-0C113E2E167A}"/>
              </a:ext>
            </a:extLst>
          </p:cNvPr>
          <p:cNvSpPr>
            <a:spLocks noGrp="1"/>
          </p:cNvSpPr>
          <p:nvPr>
            <p:ph type="body" sz="quarter" idx="15" hasCustomPrompt="1"/>
          </p:nvPr>
        </p:nvSpPr>
        <p:spPr>
          <a:xfrm>
            <a:off x="8148638"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Percentage</a:t>
            </a:r>
          </a:p>
          <a:p>
            <a:pPr lvl="0"/>
            <a:r>
              <a:rPr lang="en-US" dirty="0"/>
              <a:t>Value</a:t>
            </a:r>
          </a:p>
        </p:txBody>
      </p:sp>
      <p:sp>
        <p:nvSpPr>
          <p:cNvPr id="38" name="Text Placeholder 35">
            <a:extLst>
              <a:ext uri="{FF2B5EF4-FFF2-40B4-BE49-F238E27FC236}">
                <a16:creationId xmlns:a16="http://schemas.microsoft.com/office/drawing/2014/main" id="{3B6DEB9F-381E-D641-A8C9-29A7CC18D3E2}"/>
              </a:ext>
            </a:extLst>
          </p:cNvPr>
          <p:cNvSpPr>
            <a:spLocks noGrp="1"/>
          </p:cNvSpPr>
          <p:nvPr>
            <p:ph type="body" sz="quarter" idx="16" hasCustomPrompt="1"/>
          </p:nvPr>
        </p:nvSpPr>
        <p:spPr>
          <a:xfrm>
            <a:off x="10013950" y="1233489"/>
            <a:ext cx="1595438"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Additional</a:t>
            </a:r>
          </a:p>
          <a:p>
            <a:pPr lvl="0"/>
            <a:r>
              <a:rPr lang="en-US" dirty="0"/>
              <a:t>Value</a:t>
            </a:r>
          </a:p>
        </p:txBody>
      </p:sp>
      <p:sp>
        <p:nvSpPr>
          <p:cNvPr id="40" name="Text Placeholder 39">
            <a:extLst>
              <a:ext uri="{FF2B5EF4-FFF2-40B4-BE49-F238E27FC236}">
                <a16:creationId xmlns:a16="http://schemas.microsoft.com/office/drawing/2014/main" id="{F5A202A1-4A1F-5843-BD54-EC098D909269}"/>
              </a:ext>
            </a:extLst>
          </p:cNvPr>
          <p:cNvSpPr>
            <a:spLocks noGrp="1"/>
          </p:cNvSpPr>
          <p:nvPr>
            <p:ph type="body" sz="quarter" idx="17" hasCustomPrompt="1"/>
          </p:nvPr>
        </p:nvSpPr>
        <p:spPr>
          <a:xfrm>
            <a:off x="6240463" y="2017713"/>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dirty="0"/>
              <a:t>Project goals</a:t>
            </a:r>
          </a:p>
        </p:txBody>
      </p:sp>
      <p:sp>
        <p:nvSpPr>
          <p:cNvPr id="42" name="Text Placeholder 41">
            <a:extLst>
              <a:ext uri="{FF2B5EF4-FFF2-40B4-BE49-F238E27FC236}">
                <a16:creationId xmlns:a16="http://schemas.microsoft.com/office/drawing/2014/main" id="{9E4D6518-F39B-D540-BBC8-F615FE1B6AF1}"/>
              </a:ext>
            </a:extLst>
          </p:cNvPr>
          <p:cNvSpPr>
            <a:spLocks noGrp="1"/>
          </p:cNvSpPr>
          <p:nvPr>
            <p:ph type="body" sz="quarter" idx="18" hasCustomPrompt="1"/>
          </p:nvPr>
        </p:nvSpPr>
        <p:spPr>
          <a:xfrm>
            <a:off x="6240463" y="2977115"/>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dirty="0"/>
              <a:t>Descriptive text</a:t>
            </a:r>
          </a:p>
        </p:txBody>
      </p:sp>
      <p:sp>
        <p:nvSpPr>
          <p:cNvPr id="43" name="Text Placeholder 39">
            <a:extLst>
              <a:ext uri="{FF2B5EF4-FFF2-40B4-BE49-F238E27FC236}">
                <a16:creationId xmlns:a16="http://schemas.microsoft.com/office/drawing/2014/main" id="{BFD70A96-999C-1A46-83A7-D06801F55DB7}"/>
              </a:ext>
            </a:extLst>
          </p:cNvPr>
          <p:cNvSpPr>
            <a:spLocks noGrp="1"/>
          </p:cNvSpPr>
          <p:nvPr>
            <p:ph type="body" sz="quarter" idx="19" hasCustomPrompt="1"/>
          </p:nvPr>
        </p:nvSpPr>
        <p:spPr>
          <a:xfrm>
            <a:off x="6240463" y="4161319"/>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dirty="0"/>
              <a:t>Project goals</a:t>
            </a:r>
          </a:p>
        </p:txBody>
      </p:sp>
      <p:sp>
        <p:nvSpPr>
          <p:cNvPr id="44" name="Text Placeholder 41">
            <a:extLst>
              <a:ext uri="{FF2B5EF4-FFF2-40B4-BE49-F238E27FC236}">
                <a16:creationId xmlns:a16="http://schemas.microsoft.com/office/drawing/2014/main" id="{F57534EE-A31A-3942-81EF-7420176EDD7B}"/>
              </a:ext>
            </a:extLst>
          </p:cNvPr>
          <p:cNvSpPr>
            <a:spLocks noGrp="1"/>
          </p:cNvSpPr>
          <p:nvPr>
            <p:ph type="body" sz="quarter" idx="20" hasCustomPrompt="1"/>
          </p:nvPr>
        </p:nvSpPr>
        <p:spPr>
          <a:xfrm>
            <a:off x="6240463" y="5120721"/>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dirty="0"/>
              <a:t>Descriptive text</a:t>
            </a:r>
          </a:p>
        </p:txBody>
      </p:sp>
    </p:spTree>
    <p:extLst>
      <p:ext uri="{BB962C8B-B14F-4D97-AF65-F5344CB8AC3E}">
        <p14:creationId xmlns:p14="http://schemas.microsoft.com/office/powerpoint/2010/main" val="3455035362"/>
      </p:ext>
    </p:extLst>
  </p:cSld>
  <p:clrMapOvr>
    <a:masterClrMapping/>
  </p:clrMapOvr>
  <p:transition>
    <p:fade/>
  </p:transition>
  <p:extLst>
    <p:ext uri="{DCECCB84-F9BA-43D5-87BE-67443E8EF086}">
      <p15:sldGuideLst xmlns:p15="http://schemas.microsoft.com/office/powerpoint/2012/main">
        <p15:guide id="16" pos="3754" userDrawn="1">
          <p15:clr>
            <a:srgbClr val="A4A3A4"/>
          </p15:clr>
        </p15:guide>
        <p15:guide id="17" pos="3931" userDrawn="1">
          <p15:clr>
            <a:srgbClr val="A4A3A4"/>
          </p15:clr>
        </p15:guide>
        <p15:guide id="20" pos="4937">
          <p15:clr>
            <a:srgbClr val="A4A3A4"/>
          </p15:clr>
        </p15:guide>
        <p15:guide id="21" pos="5133" userDrawn="1">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777" userDrawn="1">
          <p15:clr>
            <a:srgbClr val="FBAE40"/>
          </p15:clr>
        </p15:guide>
        <p15:guide id="32" orient="horz" pos="1162" userDrawn="1">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eam Slid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406558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4" y="585788"/>
            <a:ext cx="2824862" cy="850900"/>
          </a:xfrm>
        </p:spPr>
        <p:txBody>
          <a:bodyPr anchor="t">
            <a:noAutofit/>
          </a:bodyPr>
          <a:lstStyle>
            <a:lvl1pPr>
              <a:defRPr>
                <a:solidFill>
                  <a:schemeClr val="accent3"/>
                </a:solidFill>
              </a:defRPr>
            </a:lvl1pPr>
          </a:lstStyle>
          <a:p>
            <a:r>
              <a:rPr lang="en-US" dirty="0"/>
              <a:t>Hello</a:t>
            </a:r>
          </a:p>
        </p:txBody>
      </p:sp>
      <p:sp>
        <p:nvSpPr>
          <p:cNvPr id="25" name="Text Placeholder 24">
            <a:extLst>
              <a:ext uri="{FF2B5EF4-FFF2-40B4-BE49-F238E27FC236}">
                <a16:creationId xmlns:a16="http://schemas.microsoft.com/office/drawing/2014/main" id="{687B7084-FB17-304C-A2D7-1145E7FE9D5A}"/>
              </a:ext>
            </a:extLst>
          </p:cNvPr>
          <p:cNvSpPr>
            <a:spLocks noGrp="1"/>
          </p:cNvSpPr>
          <p:nvPr>
            <p:ph type="body" sz="quarter" idx="11" hasCustomPrompt="1"/>
          </p:nvPr>
        </p:nvSpPr>
        <p:spPr>
          <a:xfrm>
            <a:off x="7192963" y="1437685"/>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27" name="Text Placeholder 26">
            <a:extLst>
              <a:ext uri="{FF2B5EF4-FFF2-40B4-BE49-F238E27FC236}">
                <a16:creationId xmlns:a16="http://schemas.microsoft.com/office/drawing/2014/main" id="{0B58D5F9-9ECC-AE4D-AEE6-08C911DE2503}"/>
              </a:ext>
            </a:extLst>
          </p:cNvPr>
          <p:cNvSpPr>
            <a:spLocks noGrp="1"/>
          </p:cNvSpPr>
          <p:nvPr>
            <p:ph type="body" sz="quarter" idx="12" hasCustomPrompt="1"/>
          </p:nvPr>
        </p:nvSpPr>
        <p:spPr>
          <a:xfrm>
            <a:off x="7192963" y="1802269"/>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29" name="Text Placeholder 28">
            <a:extLst>
              <a:ext uri="{FF2B5EF4-FFF2-40B4-BE49-F238E27FC236}">
                <a16:creationId xmlns:a16="http://schemas.microsoft.com/office/drawing/2014/main" id="{688E32A6-35BF-E143-8E34-3EF1E3F217EA}"/>
              </a:ext>
            </a:extLst>
          </p:cNvPr>
          <p:cNvSpPr>
            <a:spLocks noGrp="1"/>
          </p:cNvSpPr>
          <p:nvPr>
            <p:ph type="body" sz="quarter" idx="13" hasCustomPrompt="1"/>
          </p:nvPr>
        </p:nvSpPr>
        <p:spPr>
          <a:xfrm>
            <a:off x="7192963" y="2200939"/>
            <a:ext cx="3835399" cy="1150185"/>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quis</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nostrud</a:t>
            </a:r>
            <a:r>
              <a:rPr lang="en-US" sz="1200" b="0" dirty="0">
                <a:solidFill>
                  <a:srgbClr val="505050"/>
                </a:solidFill>
                <a:latin typeface="Segoe UI" panose="020B0502040204020203" pitchFamily="34" charset="0"/>
                <a:cs typeface="Segoe UI" panose="020B0502040204020203" pitchFamily="34" charset="0"/>
              </a:rPr>
              <a:t> exercitation </a:t>
            </a:r>
            <a:r>
              <a:rPr lang="en-US" sz="1200" b="0" dirty="0" err="1">
                <a:solidFill>
                  <a:srgbClr val="505050"/>
                </a:solidFill>
                <a:latin typeface="Segoe UI" panose="020B0502040204020203" pitchFamily="34" charset="0"/>
                <a:cs typeface="Segoe UI" panose="020B0502040204020203" pitchFamily="34" charset="0"/>
              </a:rPr>
              <a:t>ullamco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laboris</a:t>
            </a:r>
            <a:r>
              <a:rPr lang="en-US" sz="1200" b="0" dirty="0">
                <a:solidFill>
                  <a:srgbClr val="505050"/>
                </a:solidFill>
                <a:latin typeface="Segoe UI" panose="020B0502040204020203" pitchFamily="34" charset="0"/>
                <a:cs typeface="Segoe UI" panose="020B0502040204020203" pitchFamily="34" charset="0"/>
              </a:rPr>
              <a:t> nisi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aliquip</a:t>
            </a:r>
            <a:r>
              <a:rPr lang="en-US" sz="1200" b="0" dirty="0">
                <a:solidFill>
                  <a:srgbClr val="505050"/>
                </a:solidFill>
                <a:latin typeface="Segoe UI" panose="020B0502040204020203" pitchFamily="34" charset="0"/>
                <a:cs typeface="Segoe UI" panose="020B0502040204020203" pitchFamily="34" charset="0"/>
              </a:rPr>
              <a:t> ex </a:t>
            </a:r>
            <a:r>
              <a:rPr lang="en-US" sz="1200" b="0" dirty="0" err="1">
                <a:solidFill>
                  <a:srgbClr val="505050"/>
                </a:solidFill>
                <a:latin typeface="Segoe UI" panose="020B0502040204020203" pitchFamily="34" charset="0"/>
                <a:cs typeface="Segoe UI" panose="020B0502040204020203" pitchFamily="34" charset="0"/>
              </a:rPr>
              <a:t>ea</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commodo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consequat</a:t>
            </a:r>
            <a:r>
              <a:rPr lang="en-US" sz="1200" b="0" dirty="0">
                <a:solidFill>
                  <a:srgbClr val="505050"/>
                </a:solidFill>
                <a:latin typeface="Segoe UI" panose="020B0502040204020203" pitchFamily="34" charset="0"/>
                <a:cs typeface="Segoe UI" panose="020B0502040204020203" pitchFamily="34" charset="0"/>
              </a:rPr>
              <a:t>. </a:t>
            </a:r>
          </a:p>
        </p:txBody>
      </p:sp>
      <p:sp>
        <p:nvSpPr>
          <p:cNvPr id="30" name="Text Placeholder 24">
            <a:extLst>
              <a:ext uri="{FF2B5EF4-FFF2-40B4-BE49-F238E27FC236}">
                <a16:creationId xmlns:a16="http://schemas.microsoft.com/office/drawing/2014/main" id="{0B57611E-E7C7-324D-8BF8-320980FF4F27}"/>
              </a:ext>
            </a:extLst>
          </p:cNvPr>
          <p:cNvSpPr>
            <a:spLocks noGrp="1"/>
          </p:cNvSpPr>
          <p:nvPr>
            <p:ph type="body" sz="quarter" idx="14" hasCustomPrompt="1"/>
          </p:nvPr>
        </p:nvSpPr>
        <p:spPr>
          <a:xfrm>
            <a:off x="7192963" y="4292600"/>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31" name="Text Placeholder 26">
            <a:extLst>
              <a:ext uri="{FF2B5EF4-FFF2-40B4-BE49-F238E27FC236}">
                <a16:creationId xmlns:a16="http://schemas.microsoft.com/office/drawing/2014/main" id="{3340D410-0B5B-4B4B-AEA6-2655A1EB04FD}"/>
              </a:ext>
            </a:extLst>
          </p:cNvPr>
          <p:cNvSpPr>
            <a:spLocks noGrp="1"/>
          </p:cNvSpPr>
          <p:nvPr>
            <p:ph type="body" sz="quarter" idx="15" hasCustomPrompt="1"/>
          </p:nvPr>
        </p:nvSpPr>
        <p:spPr>
          <a:xfrm>
            <a:off x="7192963" y="4657184"/>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32" name="Text Placeholder 28">
            <a:extLst>
              <a:ext uri="{FF2B5EF4-FFF2-40B4-BE49-F238E27FC236}">
                <a16:creationId xmlns:a16="http://schemas.microsoft.com/office/drawing/2014/main" id="{BD35ACAE-2494-4842-AAF6-13BCA3369290}"/>
              </a:ext>
            </a:extLst>
          </p:cNvPr>
          <p:cNvSpPr>
            <a:spLocks noGrp="1"/>
          </p:cNvSpPr>
          <p:nvPr>
            <p:ph type="body" sz="quarter" idx="16" hasCustomPrompt="1"/>
          </p:nvPr>
        </p:nvSpPr>
        <p:spPr>
          <a:xfrm>
            <a:off x="7192963" y="5055854"/>
            <a:ext cx="3835400" cy="1213183"/>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quis</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nostrud</a:t>
            </a:r>
            <a:r>
              <a:rPr lang="en-US" sz="1200" b="0" dirty="0">
                <a:solidFill>
                  <a:srgbClr val="505050"/>
                </a:solidFill>
                <a:latin typeface="Segoe UI" panose="020B0502040204020203" pitchFamily="34" charset="0"/>
                <a:cs typeface="Segoe UI" panose="020B0502040204020203" pitchFamily="34" charset="0"/>
              </a:rPr>
              <a:t> exercitation </a:t>
            </a:r>
            <a:r>
              <a:rPr lang="en-US" sz="1200" b="0" dirty="0" err="1">
                <a:solidFill>
                  <a:srgbClr val="505050"/>
                </a:solidFill>
                <a:latin typeface="Segoe UI" panose="020B0502040204020203" pitchFamily="34" charset="0"/>
                <a:cs typeface="Segoe UI" panose="020B0502040204020203" pitchFamily="34" charset="0"/>
              </a:rPr>
              <a:t>ullamco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laboris</a:t>
            </a:r>
            <a:r>
              <a:rPr lang="en-US" sz="1200" b="0" dirty="0">
                <a:solidFill>
                  <a:srgbClr val="505050"/>
                </a:solidFill>
                <a:latin typeface="Segoe UI" panose="020B0502040204020203" pitchFamily="34" charset="0"/>
                <a:cs typeface="Segoe UI" panose="020B0502040204020203" pitchFamily="34" charset="0"/>
              </a:rPr>
              <a:t> nisi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aliquip</a:t>
            </a:r>
            <a:r>
              <a:rPr lang="en-US" sz="1200" b="0" dirty="0">
                <a:solidFill>
                  <a:srgbClr val="505050"/>
                </a:solidFill>
                <a:latin typeface="Segoe UI" panose="020B0502040204020203" pitchFamily="34" charset="0"/>
                <a:cs typeface="Segoe UI" panose="020B0502040204020203" pitchFamily="34" charset="0"/>
              </a:rPr>
              <a:t> ex </a:t>
            </a:r>
            <a:r>
              <a:rPr lang="en-US" sz="1200" b="0" dirty="0" err="1">
                <a:solidFill>
                  <a:srgbClr val="505050"/>
                </a:solidFill>
                <a:latin typeface="Segoe UI" panose="020B0502040204020203" pitchFamily="34" charset="0"/>
                <a:cs typeface="Segoe UI" panose="020B0502040204020203" pitchFamily="34" charset="0"/>
              </a:rPr>
              <a:t>ea</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commodo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consequat</a:t>
            </a:r>
            <a:r>
              <a:rPr lang="en-US" sz="1200" b="0" dirty="0">
                <a:solidFill>
                  <a:srgbClr val="505050"/>
                </a:solidFill>
                <a:latin typeface="Segoe UI" panose="020B0502040204020203" pitchFamily="34" charset="0"/>
                <a:cs typeface="Segoe UI" panose="020B0502040204020203" pitchFamily="34" charset="0"/>
              </a:rPr>
              <a:t>. </a:t>
            </a:r>
          </a:p>
        </p:txBody>
      </p:sp>
      <p:sp>
        <p:nvSpPr>
          <p:cNvPr id="40" name="Picture Placeholder 39">
            <a:extLst>
              <a:ext uri="{FF2B5EF4-FFF2-40B4-BE49-F238E27FC236}">
                <a16:creationId xmlns:a16="http://schemas.microsoft.com/office/drawing/2014/main" id="{BA73218E-471B-984D-AF23-10EDB19E9A7F}"/>
              </a:ext>
            </a:extLst>
          </p:cNvPr>
          <p:cNvSpPr>
            <a:spLocks noGrp="1"/>
          </p:cNvSpPr>
          <p:nvPr>
            <p:ph type="pic" sz="quarter" idx="17"/>
          </p:nvPr>
        </p:nvSpPr>
        <p:spPr>
          <a:xfrm>
            <a:off x="5314950" y="1436687"/>
            <a:ext cx="1576800" cy="1576800"/>
          </a:xfrm>
          <a:prstGeom prst="ellipse">
            <a:avLst/>
          </a:prstGeom>
        </p:spPr>
        <p:txBody>
          <a:bodyPr/>
          <a:lstStyle>
            <a:lvl1pPr>
              <a:defRPr sz="1000"/>
            </a:lvl1pPr>
          </a:lstStyle>
          <a:p>
            <a:r>
              <a:rPr lang="en-GB"/>
              <a:t>Click icon to add picture</a:t>
            </a:r>
            <a:endParaRPr lang="en-US" dirty="0"/>
          </a:p>
        </p:txBody>
      </p:sp>
      <p:sp>
        <p:nvSpPr>
          <p:cNvPr id="41" name="Picture Placeholder 39">
            <a:extLst>
              <a:ext uri="{FF2B5EF4-FFF2-40B4-BE49-F238E27FC236}">
                <a16:creationId xmlns:a16="http://schemas.microsoft.com/office/drawing/2014/main" id="{0DF309B0-7379-4C44-A541-B4343B549DC2}"/>
              </a:ext>
            </a:extLst>
          </p:cNvPr>
          <p:cNvSpPr>
            <a:spLocks noGrp="1"/>
          </p:cNvSpPr>
          <p:nvPr>
            <p:ph type="pic" sz="quarter" idx="18"/>
          </p:nvPr>
        </p:nvSpPr>
        <p:spPr>
          <a:xfrm>
            <a:off x="5314950" y="4293096"/>
            <a:ext cx="1576800" cy="1576800"/>
          </a:xfrm>
          <a:prstGeom prst="ellipse">
            <a:avLst/>
          </a:prstGeom>
        </p:spPr>
        <p:txBody>
          <a:bodyPr/>
          <a:lstStyle>
            <a:lvl1pPr>
              <a:defRPr sz="1000"/>
            </a:lvl1pPr>
          </a:lstStyle>
          <a:p>
            <a:r>
              <a:rPr lang="en-GB"/>
              <a:t>Click icon to add picture</a:t>
            </a:r>
            <a:endParaRPr lang="en-US" dirty="0"/>
          </a:p>
        </p:txBody>
      </p:sp>
    </p:spTree>
    <p:extLst>
      <p:ext uri="{BB962C8B-B14F-4D97-AF65-F5344CB8AC3E}">
        <p14:creationId xmlns:p14="http://schemas.microsoft.com/office/powerpoint/2010/main" val="835566677"/>
      </p:ext>
    </p:extLst>
  </p:cSld>
  <p:clrMapOvr>
    <a:masterClrMapping/>
  </p:clrMapOvr>
  <p:transition>
    <p:fade/>
  </p:transition>
  <p:extLst>
    <p:ext uri="{DCECCB84-F9BA-43D5-87BE-67443E8EF086}">
      <p15:sldGuideLst xmlns:p15="http://schemas.microsoft.com/office/powerpoint/2012/main">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8" pos="4342" userDrawn="1">
          <p15:clr>
            <a:srgbClr val="A4A3A4"/>
          </p15:clr>
        </p15:guide>
        <p15:guide id="19" pos="4531" userDrawn="1">
          <p15:clr>
            <a:srgbClr val="A4A3A4"/>
          </p15:clr>
        </p15:guide>
        <p15:guide id="28" orient="horz" pos="905">
          <p15:clr>
            <a:srgbClr val="5ACBF0"/>
          </p15:clr>
        </p15:guide>
        <p15:guide id="30" orient="horz" pos="288">
          <p15:clr>
            <a:srgbClr val="5ACBF0"/>
          </p15:clr>
        </p15:guide>
        <p15:guide id="31" orient="horz" pos="2704" userDrawn="1">
          <p15:clr>
            <a:srgbClr val="5ACBF0"/>
          </p15:clr>
        </p15:guide>
        <p15:guide id="32" pos="6947" userDrawn="1">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3_4-colum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C7F020-426C-5E40-B5A3-0630A950B07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EFA85E99-F542-B24A-B446-DFECA22023E3}"/>
              </a:ext>
            </a:extLst>
          </p:cNvPr>
          <p:cNvSpPr>
            <a:spLocks noGrp="1"/>
          </p:cNvSpPr>
          <p:nvPr>
            <p:ph type="title" hasCustomPrompt="1"/>
          </p:nvPr>
        </p:nvSpPr>
        <p:spPr>
          <a:xfrm>
            <a:off x="588263" y="457200"/>
            <a:ext cx="11018520" cy="553998"/>
          </a:xfrm>
        </p:spPr>
        <p:txBody>
          <a:bodyPr>
            <a:spAutoFit/>
          </a:bodyPr>
          <a:lstStyle>
            <a:lvl1pPr>
              <a:defRPr>
                <a:solidFill>
                  <a:schemeClr val="accent3"/>
                </a:solidFill>
              </a:defRPr>
            </a:lvl1pPr>
          </a:lstStyle>
          <a:p>
            <a:r>
              <a:rPr lang="en-US" dirty="0"/>
              <a:t>The Team</a:t>
            </a:r>
          </a:p>
        </p:txBody>
      </p:sp>
      <p:sp>
        <p:nvSpPr>
          <p:cNvPr id="4" name="Text Placeholder 24">
            <a:extLst>
              <a:ext uri="{FF2B5EF4-FFF2-40B4-BE49-F238E27FC236}">
                <a16:creationId xmlns:a16="http://schemas.microsoft.com/office/drawing/2014/main" id="{DAB7DD0E-9CE8-8B49-86A4-00493B0A2C63}"/>
              </a:ext>
            </a:extLst>
          </p:cNvPr>
          <p:cNvSpPr>
            <a:spLocks noGrp="1"/>
          </p:cNvSpPr>
          <p:nvPr>
            <p:ph type="body" sz="quarter" idx="11" hasCustomPrompt="1"/>
          </p:nvPr>
        </p:nvSpPr>
        <p:spPr>
          <a:xfrm>
            <a:off x="601664" y="4408341"/>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5" name="Text Placeholder 26">
            <a:extLst>
              <a:ext uri="{FF2B5EF4-FFF2-40B4-BE49-F238E27FC236}">
                <a16:creationId xmlns:a16="http://schemas.microsoft.com/office/drawing/2014/main" id="{5B9FC220-0063-D14C-BAC7-29C374D5E3B9}"/>
              </a:ext>
            </a:extLst>
          </p:cNvPr>
          <p:cNvSpPr>
            <a:spLocks noGrp="1"/>
          </p:cNvSpPr>
          <p:nvPr>
            <p:ph type="body" sz="quarter" idx="12" hasCustomPrompt="1"/>
          </p:nvPr>
        </p:nvSpPr>
        <p:spPr>
          <a:xfrm>
            <a:off x="601664" y="4772925"/>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6" name="Text Placeholder 28">
            <a:extLst>
              <a:ext uri="{FF2B5EF4-FFF2-40B4-BE49-F238E27FC236}">
                <a16:creationId xmlns:a16="http://schemas.microsoft.com/office/drawing/2014/main" id="{F06C21F1-452A-864F-9F3D-BF7065232F59}"/>
              </a:ext>
            </a:extLst>
          </p:cNvPr>
          <p:cNvSpPr>
            <a:spLocks noGrp="1"/>
          </p:cNvSpPr>
          <p:nvPr>
            <p:ph type="body" sz="quarter" idx="13" hasCustomPrompt="1"/>
          </p:nvPr>
        </p:nvSpPr>
        <p:spPr>
          <a:xfrm>
            <a:off x="601664" y="5171595"/>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7" name="Text Placeholder 24">
            <a:extLst>
              <a:ext uri="{FF2B5EF4-FFF2-40B4-BE49-F238E27FC236}">
                <a16:creationId xmlns:a16="http://schemas.microsoft.com/office/drawing/2014/main" id="{CBF991A4-66F2-0E4F-8612-F380FB5985B0}"/>
              </a:ext>
            </a:extLst>
          </p:cNvPr>
          <p:cNvSpPr>
            <a:spLocks noGrp="1"/>
          </p:cNvSpPr>
          <p:nvPr>
            <p:ph type="body" sz="quarter" idx="14" hasCustomPrompt="1"/>
          </p:nvPr>
        </p:nvSpPr>
        <p:spPr>
          <a:xfrm>
            <a:off x="341312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8" name="Text Placeholder 26">
            <a:extLst>
              <a:ext uri="{FF2B5EF4-FFF2-40B4-BE49-F238E27FC236}">
                <a16:creationId xmlns:a16="http://schemas.microsoft.com/office/drawing/2014/main" id="{B204FDE1-FBCB-1E43-8DBA-A33A86502D94}"/>
              </a:ext>
            </a:extLst>
          </p:cNvPr>
          <p:cNvSpPr>
            <a:spLocks noGrp="1"/>
          </p:cNvSpPr>
          <p:nvPr>
            <p:ph type="body" sz="quarter" idx="15" hasCustomPrompt="1"/>
          </p:nvPr>
        </p:nvSpPr>
        <p:spPr>
          <a:xfrm>
            <a:off x="341312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9" name="Text Placeholder 28">
            <a:extLst>
              <a:ext uri="{FF2B5EF4-FFF2-40B4-BE49-F238E27FC236}">
                <a16:creationId xmlns:a16="http://schemas.microsoft.com/office/drawing/2014/main" id="{48D95D5C-AD2C-964E-B8BB-ECD883345B16}"/>
              </a:ext>
            </a:extLst>
          </p:cNvPr>
          <p:cNvSpPr>
            <a:spLocks noGrp="1"/>
          </p:cNvSpPr>
          <p:nvPr>
            <p:ph type="body" sz="quarter" idx="16" hasCustomPrompt="1"/>
          </p:nvPr>
        </p:nvSpPr>
        <p:spPr>
          <a:xfrm>
            <a:off x="341312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10" name="Text Placeholder 24">
            <a:extLst>
              <a:ext uri="{FF2B5EF4-FFF2-40B4-BE49-F238E27FC236}">
                <a16:creationId xmlns:a16="http://schemas.microsoft.com/office/drawing/2014/main" id="{B7C50AAD-D67F-C045-84A8-3B74373D32E9}"/>
              </a:ext>
            </a:extLst>
          </p:cNvPr>
          <p:cNvSpPr>
            <a:spLocks noGrp="1"/>
          </p:cNvSpPr>
          <p:nvPr>
            <p:ph type="body" sz="quarter" idx="17" hasCustomPrompt="1"/>
          </p:nvPr>
        </p:nvSpPr>
        <p:spPr>
          <a:xfrm>
            <a:off x="6256338"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11" name="Text Placeholder 26">
            <a:extLst>
              <a:ext uri="{FF2B5EF4-FFF2-40B4-BE49-F238E27FC236}">
                <a16:creationId xmlns:a16="http://schemas.microsoft.com/office/drawing/2014/main" id="{7B3F54B5-7211-D041-822C-DDBBC93FDE34}"/>
              </a:ext>
            </a:extLst>
          </p:cNvPr>
          <p:cNvSpPr>
            <a:spLocks noGrp="1"/>
          </p:cNvSpPr>
          <p:nvPr>
            <p:ph type="body" sz="quarter" idx="18" hasCustomPrompt="1"/>
          </p:nvPr>
        </p:nvSpPr>
        <p:spPr>
          <a:xfrm>
            <a:off x="6256338"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12" name="Text Placeholder 28">
            <a:extLst>
              <a:ext uri="{FF2B5EF4-FFF2-40B4-BE49-F238E27FC236}">
                <a16:creationId xmlns:a16="http://schemas.microsoft.com/office/drawing/2014/main" id="{A80F42EC-DE4B-5144-99F7-4F92622AAE27}"/>
              </a:ext>
            </a:extLst>
          </p:cNvPr>
          <p:cNvSpPr>
            <a:spLocks noGrp="1"/>
          </p:cNvSpPr>
          <p:nvPr>
            <p:ph type="body" sz="quarter" idx="19" hasCustomPrompt="1"/>
          </p:nvPr>
        </p:nvSpPr>
        <p:spPr>
          <a:xfrm>
            <a:off x="6256338"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13" name="Text Placeholder 24">
            <a:extLst>
              <a:ext uri="{FF2B5EF4-FFF2-40B4-BE49-F238E27FC236}">
                <a16:creationId xmlns:a16="http://schemas.microsoft.com/office/drawing/2014/main" id="{96B9F418-E7FC-8B4D-B6DF-D05F59C88194}"/>
              </a:ext>
            </a:extLst>
          </p:cNvPr>
          <p:cNvSpPr>
            <a:spLocks noGrp="1"/>
          </p:cNvSpPr>
          <p:nvPr>
            <p:ph type="body" sz="quarter" idx="20" hasCustomPrompt="1"/>
          </p:nvPr>
        </p:nvSpPr>
        <p:spPr>
          <a:xfrm>
            <a:off x="907097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14" name="Text Placeholder 26">
            <a:extLst>
              <a:ext uri="{FF2B5EF4-FFF2-40B4-BE49-F238E27FC236}">
                <a16:creationId xmlns:a16="http://schemas.microsoft.com/office/drawing/2014/main" id="{3C77D641-147C-1940-8BCB-2C5F61CDAA9A}"/>
              </a:ext>
            </a:extLst>
          </p:cNvPr>
          <p:cNvSpPr>
            <a:spLocks noGrp="1"/>
          </p:cNvSpPr>
          <p:nvPr>
            <p:ph type="body" sz="quarter" idx="21" hasCustomPrompt="1"/>
          </p:nvPr>
        </p:nvSpPr>
        <p:spPr>
          <a:xfrm>
            <a:off x="907097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15" name="Text Placeholder 28">
            <a:extLst>
              <a:ext uri="{FF2B5EF4-FFF2-40B4-BE49-F238E27FC236}">
                <a16:creationId xmlns:a16="http://schemas.microsoft.com/office/drawing/2014/main" id="{68B31C8F-F786-E643-88DC-4AE14C437072}"/>
              </a:ext>
            </a:extLst>
          </p:cNvPr>
          <p:cNvSpPr>
            <a:spLocks noGrp="1"/>
          </p:cNvSpPr>
          <p:nvPr>
            <p:ph type="body" sz="quarter" idx="22" hasCustomPrompt="1"/>
          </p:nvPr>
        </p:nvSpPr>
        <p:spPr>
          <a:xfrm>
            <a:off x="907097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24" name="Picture Placeholder 16">
            <a:extLst>
              <a:ext uri="{FF2B5EF4-FFF2-40B4-BE49-F238E27FC236}">
                <a16:creationId xmlns:a16="http://schemas.microsoft.com/office/drawing/2014/main" id="{8644B5A4-4C62-164B-9FCA-E1A62ECDC6A0}"/>
              </a:ext>
            </a:extLst>
          </p:cNvPr>
          <p:cNvSpPr>
            <a:spLocks noGrp="1"/>
          </p:cNvSpPr>
          <p:nvPr>
            <p:ph type="pic" sz="quarter" idx="23"/>
          </p:nvPr>
        </p:nvSpPr>
        <p:spPr>
          <a:xfrm>
            <a:off x="774200" y="1785409"/>
            <a:ext cx="2160000" cy="2160000"/>
          </a:xfrm>
          <a:prstGeom prst="ellipse">
            <a:avLst/>
          </a:prstGeom>
          <a:ln>
            <a:noFill/>
          </a:ln>
        </p:spPr>
        <p:txBody>
          <a:bodyPr/>
          <a:lstStyle/>
          <a:p>
            <a:r>
              <a:rPr lang="en-GB"/>
              <a:t>Click icon to add picture</a:t>
            </a:r>
            <a:endParaRPr lang="en-US" dirty="0"/>
          </a:p>
        </p:txBody>
      </p:sp>
      <p:sp>
        <p:nvSpPr>
          <p:cNvPr id="26" name="Picture Placeholder 16">
            <a:extLst>
              <a:ext uri="{FF2B5EF4-FFF2-40B4-BE49-F238E27FC236}">
                <a16:creationId xmlns:a16="http://schemas.microsoft.com/office/drawing/2014/main" id="{7216C99D-59E0-D148-8FD5-A06B5D098A96}"/>
              </a:ext>
            </a:extLst>
          </p:cNvPr>
          <p:cNvSpPr>
            <a:spLocks noGrp="1"/>
          </p:cNvSpPr>
          <p:nvPr>
            <p:ph type="pic" sz="quarter" idx="24"/>
          </p:nvPr>
        </p:nvSpPr>
        <p:spPr>
          <a:xfrm>
            <a:off x="3603125" y="1785409"/>
            <a:ext cx="2160000" cy="2160000"/>
          </a:xfrm>
          <a:prstGeom prst="ellipse">
            <a:avLst/>
          </a:prstGeom>
          <a:ln>
            <a:noFill/>
          </a:ln>
        </p:spPr>
        <p:txBody>
          <a:bodyPr/>
          <a:lstStyle/>
          <a:p>
            <a:r>
              <a:rPr lang="en-GB"/>
              <a:t>Click icon to add picture</a:t>
            </a:r>
            <a:endParaRPr lang="en-US" dirty="0"/>
          </a:p>
        </p:txBody>
      </p:sp>
      <p:sp>
        <p:nvSpPr>
          <p:cNvPr id="28" name="Picture Placeholder 16">
            <a:extLst>
              <a:ext uri="{FF2B5EF4-FFF2-40B4-BE49-F238E27FC236}">
                <a16:creationId xmlns:a16="http://schemas.microsoft.com/office/drawing/2014/main" id="{D4B99A33-76D9-4843-8919-AD5FEF9A31F2}"/>
              </a:ext>
            </a:extLst>
          </p:cNvPr>
          <p:cNvSpPr>
            <a:spLocks noGrp="1"/>
          </p:cNvSpPr>
          <p:nvPr>
            <p:ph type="pic" sz="quarter" idx="25"/>
          </p:nvPr>
        </p:nvSpPr>
        <p:spPr>
          <a:xfrm>
            <a:off x="6428875" y="1785409"/>
            <a:ext cx="2160000" cy="2160000"/>
          </a:xfrm>
          <a:prstGeom prst="ellipse">
            <a:avLst/>
          </a:prstGeom>
          <a:ln>
            <a:noFill/>
          </a:ln>
        </p:spPr>
        <p:txBody>
          <a:bodyPr/>
          <a:lstStyle/>
          <a:p>
            <a:r>
              <a:rPr lang="en-GB"/>
              <a:t>Click icon to add picture</a:t>
            </a:r>
            <a:endParaRPr lang="en-US" dirty="0"/>
          </a:p>
        </p:txBody>
      </p:sp>
      <p:sp>
        <p:nvSpPr>
          <p:cNvPr id="30" name="Picture Placeholder 16">
            <a:extLst>
              <a:ext uri="{FF2B5EF4-FFF2-40B4-BE49-F238E27FC236}">
                <a16:creationId xmlns:a16="http://schemas.microsoft.com/office/drawing/2014/main" id="{961589AC-2E68-5C4F-BF84-D883C8663119}"/>
              </a:ext>
            </a:extLst>
          </p:cNvPr>
          <p:cNvSpPr>
            <a:spLocks noGrp="1"/>
          </p:cNvSpPr>
          <p:nvPr>
            <p:ph type="pic" sz="quarter" idx="26"/>
          </p:nvPr>
        </p:nvSpPr>
        <p:spPr>
          <a:xfrm>
            <a:off x="9260975" y="1785409"/>
            <a:ext cx="2160000" cy="2160000"/>
          </a:xfrm>
          <a:prstGeom prst="ellipse">
            <a:avLst/>
          </a:prstGeom>
          <a:ln>
            <a:noFill/>
          </a:ln>
        </p:spPr>
        <p:txBody>
          <a:bodyPr/>
          <a:lstStyle/>
          <a:p>
            <a:r>
              <a:rPr lang="en-GB"/>
              <a:t>Click icon to add picture</a:t>
            </a:r>
            <a:endParaRPr lang="en-US" dirty="0"/>
          </a:p>
        </p:txBody>
      </p:sp>
    </p:spTree>
    <p:extLst>
      <p:ext uri="{BB962C8B-B14F-4D97-AF65-F5344CB8AC3E}">
        <p14:creationId xmlns:p14="http://schemas.microsoft.com/office/powerpoint/2010/main" val="648551354"/>
      </p:ext>
    </p:extLst>
  </p:cSld>
  <p:clrMapOvr>
    <a:masterClrMapping/>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0" pos="1967">
          <p15:clr>
            <a:srgbClr val="A4A3A4"/>
          </p15:clr>
        </p15:guide>
        <p15:guide id="11" pos="2150">
          <p15:clr>
            <a:srgbClr val="A4A3A4"/>
          </p15:clr>
        </p15:guide>
        <p15:guide id="16" pos="3749">
          <p15:clr>
            <a:srgbClr val="A4A3A4"/>
          </p15:clr>
        </p15:guide>
        <p15:guide id="17" pos="3932">
          <p15:clr>
            <a:srgbClr val="A4A3A4"/>
          </p15:clr>
        </p15:guide>
        <p15:guide id="22" pos="5529">
          <p15:clr>
            <a:srgbClr val="A4A3A4"/>
          </p15:clr>
        </p15:guide>
        <p15:guide id="23" pos="5714">
          <p15:clr>
            <a:srgbClr val="A4A3A4"/>
          </p15:clr>
        </p15:guide>
        <p15:guide id="28" pos="3840">
          <p15:clr>
            <a:srgbClr val="F26B43"/>
          </p15:clr>
        </p15:guide>
        <p15:guide id="29" pos="5576">
          <p15:clr>
            <a:srgbClr val="F26B43"/>
          </p15:clr>
        </p15:guide>
        <p15:guide id="30" pos="2105">
          <p15:clr>
            <a:srgbClr val="F26B43"/>
          </p15:clr>
        </p15:guide>
        <p15:guide id="31" orient="horz" pos="2772" userDrawn="1">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Profile Slide">
    <p:bg>
      <p:bgRef idx="1001">
        <a:schemeClr val="bg2"/>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GB"/>
              <a:t>Click icon to add picture</a:t>
            </a:r>
            <a:endParaRPr lang="en-US"/>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accent3"/>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err="1"/>
              <a:t>Firstname</a:t>
            </a:r>
            <a:r>
              <a:rPr lang="en-US" dirty="0"/>
              <a:t> </a:t>
            </a:r>
            <a:r>
              <a:rPr lang="en-US" dirty="0" err="1"/>
              <a:t>Lastname</a:t>
            </a:r>
            <a:endParaRPr lang="en-US" dirty="0"/>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tx1"/>
                </a:solidFill>
              </a:defRPr>
            </a:lvl1pPr>
          </a:lstStyle>
          <a:p>
            <a:pPr lvl="0"/>
            <a:r>
              <a:rPr lang="en-US" dirty="0"/>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tx1"/>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tx1"/>
                </a:solidFill>
                <a:latin typeface="+mj-lt"/>
              </a:defRPr>
            </a:lvl1pPr>
          </a:lstStyle>
          <a:p>
            <a:pPr lvl="0"/>
            <a:r>
              <a:rPr lang="en-US" dirty="0"/>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tx1"/>
                </a:solidFill>
                <a:latin typeface="+mj-lt"/>
              </a:defRPr>
            </a:lvl1pPr>
          </a:lstStyle>
          <a:p>
            <a:pPr lvl="0"/>
            <a:r>
              <a:rPr lang="en-US" dirty="0"/>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tx1"/>
                </a:solidFill>
              </a:defRPr>
            </a:lvl1pPr>
          </a:lstStyle>
          <a:p>
            <a:pPr lvl="0"/>
            <a:r>
              <a:rPr lang="en-US" dirty="0"/>
              <a:t>One</a:t>
            </a:r>
          </a:p>
          <a:p>
            <a:pPr lvl="0"/>
            <a:r>
              <a:rPr lang="en-US" dirty="0"/>
              <a:t>Two</a:t>
            </a:r>
          </a:p>
          <a:p>
            <a:pPr lvl="0"/>
            <a:r>
              <a:rPr lang="en-US" dirty="0"/>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tx1"/>
                </a:solidFill>
              </a:defRPr>
            </a:lvl1pPr>
          </a:lstStyle>
          <a:p>
            <a:pPr lvl="0"/>
            <a:r>
              <a:rPr lang="en-US" dirty="0"/>
              <a:t>Four</a:t>
            </a:r>
          </a:p>
          <a:p>
            <a:pPr lvl="0"/>
            <a:r>
              <a:rPr lang="en-US" dirty="0"/>
              <a:t>Five</a:t>
            </a:r>
          </a:p>
          <a:p>
            <a:pPr lvl="0"/>
            <a:r>
              <a:rPr lang="en-US" dirty="0"/>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tx1"/>
                </a:solidFill>
              </a:defRPr>
            </a:lvl1pPr>
          </a:lstStyle>
          <a:p>
            <a:pPr lvl="0"/>
            <a:r>
              <a:rPr lang="en-US" dirty="0"/>
              <a:t>Seven</a:t>
            </a:r>
          </a:p>
          <a:p>
            <a:pPr lvl="0"/>
            <a:r>
              <a:rPr lang="en-US" dirty="0"/>
              <a:t>Eight</a:t>
            </a:r>
          </a:p>
          <a:p>
            <a:pPr lvl="0"/>
            <a:r>
              <a:rPr lang="en-US" dirty="0"/>
              <a:t>Nine</a:t>
            </a:r>
          </a:p>
        </p:txBody>
      </p:sp>
    </p:spTree>
    <p:extLst>
      <p:ext uri="{BB962C8B-B14F-4D97-AF65-F5344CB8AC3E}">
        <p14:creationId xmlns:p14="http://schemas.microsoft.com/office/powerpoint/2010/main" val="15621394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userDrawn="1">
          <p15:clr>
            <a:srgbClr val="FBAE40"/>
          </p15:clr>
        </p15:guide>
        <p15:guide id="25" orient="horz" pos="709" userDrawn="1">
          <p15:clr>
            <a:srgbClr val="FBAE40"/>
          </p15:clr>
        </p15:guide>
        <p15:guide id="26" pos="6834" userDrawn="1">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Profile Slide 2">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GB"/>
              <a:t>Click icon to add picture</a:t>
            </a:r>
            <a:endParaRPr lang="en-US"/>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tx1"/>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err="1"/>
              <a:t>Firstname</a:t>
            </a:r>
            <a:r>
              <a:rPr lang="en-US" dirty="0"/>
              <a:t> </a:t>
            </a:r>
            <a:r>
              <a:rPr lang="en-US" dirty="0" err="1"/>
              <a:t>Lastname</a:t>
            </a:r>
            <a:endParaRPr lang="en-US" dirty="0"/>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accent6"/>
                </a:solidFill>
              </a:defRPr>
            </a:lvl1pPr>
          </a:lstStyle>
          <a:p>
            <a:pPr lvl="0"/>
            <a:r>
              <a:rPr lang="en-US" dirty="0"/>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accent6"/>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accent6"/>
                </a:solidFill>
                <a:latin typeface="+mj-lt"/>
              </a:defRPr>
            </a:lvl1pPr>
          </a:lstStyle>
          <a:p>
            <a:pPr lvl="0"/>
            <a:r>
              <a:rPr lang="en-US" dirty="0"/>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accent6"/>
                </a:solidFill>
                <a:latin typeface="+mj-lt"/>
              </a:defRPr>
            </a:lvl1pPr>
          </a:lstStyle>
          <a:p>
            <a:pPr lvl="0"/>
            <a:r>
              <a:rPr lang="en-US" dirty="0"/>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accent6"/>
                </a:solidFill>
              </a:defRPr>
            </a:lvl1pPr>
          </a:lstStyle>
          <a:p>
            <a:pPr lvl="0"/>
            <a:r>
              <a:rPr lang="en-US" dirty="0"/>
              <a:t>One</a:t>
            </a:r>
          </a:p>
          <a:p>
            <a:pPr lvl="0"/>
            <a:r>
              <a:rPr lang="en-US" dirty="0"/>
              <a:t>Two</a:t>
            </a:r>
          </a:p>
          <a:p>
            <a:pPr lvl="0"/>
            <a:r>
              <a:rPr lang="en-US" dirty="0"/>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accent6"/>
                </a:solidFill>
              </a:defRPr>
            </a:lvl1pPr>
          </a:lstStyle>
          <a:p>
            <a:pPr lvl="0"/>
            <a:r>
              <a:rPr lang="en-US" dirty="0"/>
              <a:t>Four</a:t>
            </a:r>
          </a:p>
          <a:p>
            <a:pPr lvl="0"/>
            <a:r>
              <a:rPr lang="en-US" dirty="0"/>
              <a:t>Five</a:t>
            </a:r>
          </a:p>
          <a:p>
            <a:pPr lvl="0"/>
            <a:r>
              <a:rPr lang="en-US" dirty="0"/>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accent6"/>
                </a:solidFill>
              </a:defRPr>
            </a:lvl1pPr>
          </a:lstStyle>
          <a:p>
            <a:pPr lvl="0"/>
            <a:r>
              <a:rPr lang="en-US" dirty="0"/>
              <a:t>Seven</a:t>
            </a:r>
          </a:p>
          <a:p>
            <a:pPr lvl="0"/>
            <a:r>
              <a:rPr lang="en-US" dirty="0"/>
              <a:t>Eight</a:t>
            </a:r>
          </a:p>
          <a:p>
            <a:pPr lvl="0"/>
            <a:r>
              <a:rPr lang="en-US" dirty="0"/>
              <a:t>Nine</a:t>
            </a:r>
          </a:p>
        </p:txBody>
      </p:sp>
    </p:spTree>
    <p:extLst>
      <p:ext uri="{BB962C8B-B14F-4D97-AF65-F5344CB8AC3E}">
        <p14:creationId xmlns:p14="http://schemas.microsoft.com/office/powerpoint/2010/main" val="380117858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userDrawn="1">
          <p15:clr>
            <a:srgbClr val="FBAE40"/>
          </p15:clr>
        </p15:guide>
        <p15:guide id="25" orient="horz" pos="709" userDrawn="1">
          <p15:clr>
            <a:srgbClr val="FBAE40"/>
          </p15:clr>
        </p15:guide>
        <p15:guide id="26" pos="6834" userDrawn="1">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Large Number Divider 1">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4941888" y="585788"/>
            <a:ext cx="6667500" cy="690119"/>
          </a:xfrm>
        </p:spPr>
        <p:txBody>
          <a:bodyPr anchor="t">
            <a:noAutofit/>
          </a:bodyPr>
          <a:lstStyle>
            <a:lvl1pPr marL="0" indent="0">
              <a:spcAft>
                <a:spcPts val="600"/>
              </a:spcAft>
              <a:buFont typeface="Wingdings" panose="05000000000000000000" pitchFamily="2" charset="2"/>
              <a:buNone/>
              <a:defRPr sz="3600">
                <a:solidFill>
                  <a:schemeClr val="tx1"/>
                </a:solidFill>
                <a:latin typeface="+mj-lt"/>
              </a:defRPr>
            </a:lvl1pPr>
          </a:lstStyle>
          <a:p>
            <a:pPr lvl="0"/>
            <a:r>
              <a:rPr lang="en-US" dirty="0"/>
              <a:t>Section 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1</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Tree>
    <p:extLst>
      <p:ext uri="{BB962C8B-B14F-4D97-AF65-F5344CB8AC3E}">
        <p14:creationId xmlns:p14="http://schemas.microsoft.com/office/powerpoint/2010/main" val="309218211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1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E8663993-2CF4-0843-9834-2078442DBA7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90063326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2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25F75097-07A2-DA4F-AFC5-71B04739FCB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8473859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3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96CEF9B0-0F7A-414C-9382-56532822A96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55035194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4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0B03ADF2-CBA0-AB48-AC2A-77EAF2C81AA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77247137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d Slide Black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3694579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userDrawn="1">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5_Large Number Divider 1">
    <p:bg>
      <p:bgRef idx="1001">
        <a:schemeClr val="bg2"/>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1</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9" name="Title 1">
            <a:extLst>
              <a:ext uri="{FF2B5EF4-FFF2-40B4-BE49-F238E27FC236}">
                <a16:creationId xmlns:a16="http://schemas.microsoft.com/office/drawing/2014/main" id="{939C9626-6AB7-9442-8C32-698E08BC85A7}"/>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74459593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6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649666AF-1BFD-C547-B312-5E30EBC9B839}"/>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47228313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7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443D24FC-F71D-C245-A2DA-55D32F6AA87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57784161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8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DA3A573E-5425-E24C-AC5B-D2C67E89FC53}"/>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422873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9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AD9EEC05-DC95-844E-868F-EEEB231AD96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5893271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1999" dirty="0">
                <a:solidFill>
                  <a:srgbClr val="FFFFFF"/>
                </a:solidFill>
                <a:latin typeface="+mj-lt"/>
              </a:defRPr>
            </a:lvl1pPr>
          </a:lstStyle>
          <a:p>
            <a:pPr marL="0" lvl="0" indent="0">
              <a:buNone/>
            </a:pPr>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GB"/>
              <a:t>Click to edit Master text styles</a:t>
            </a:r>
          </a:p>
        </p:txBody>
      </p:sp>
    </p:spTree>
    <p:extLst>
      <p:ext uri="{BB962C8B-B14F-4D97-AF65-F5344CB8AC3E}">
        <p14:creationId xmlns:p14="http://schemas.microsoft.com/office/powerpoint/2010/main" val="200802985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Developer Code Layou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GB"/>
              <a:t>Click to edit Master title style</a:t>
            </a:r>
            <a:endParaRPr lang="en-US" dirty="0"/>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GB"/>
              <a:t>Click to edit Master text styles</a:t>
            </a:r>
          </a:p>
        </p:txBody>
      </p:sp>
    </p:spTree>
    <p:extLst>
      <p:ext uri="{BB962C8B-B14F-4D97-AF65-F5344CB8AC3E}">
        <p14:creationId xmlns:p14="http://schemas.microsoft.com/office/powerpoint/2010/main" val="42438410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GB"/>
              <a:t>Click to edit Master title style</a:t>
            </a:r>
            <a:endParaRPr lang="en-US" dirty="0"/>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97853416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492443"/>
          </a:xfrm>
        </p:spPr>
        <p:txBody>
          <a:bodyPr/>
          <a:lstStyle>
            <a:lvl1pPr>
              <a:defRPr sz="3200">
                <a:solidFill>
                  <a:schemeClr val="tx1"/>
                </a:solidFill>
              </a:defRPr>
            </a:lvl1pPr>
          </a:lstStyle>
          <a:p>
            <a:r>
              <a:rPr lang="en-GB"/>
              <a:t>Click to edit Master title style</a:t>
            </a:r>
            <a:endParaRPr lang="en-US" dirty="0"/>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165668527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dirty="0"/>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12063983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113" Type="http://schemas.openxmlformats.org/officeDocument/2006/relationships/slideLayout" Target="../slideLayouts/slideLayout113.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54" Type="http://schemas.openxmlformats.org/officeDocument/2006/relationships/slideLayout" Target="../slideLayouts/slideLayout54.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6" Type="http://schemas.openxmlformats.org/officeDocument/2006/relationships/slideLayout" Target="../slideLayouts/slideLayout106.xml"/><Relationship Id="rId114"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115" Type="http://schemas.openxmlformats.org/officeDocument/2006/relationships/image" Target="../media/image1.emf"/><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slideLayout" Target="../slideLayouts/slideLayout1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GB"/>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115" cstate="hqprint">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5286" r:id="rId4"/>
    <p:sldLayoutId id="2147485390" r:id="rId5"/>
    <p:sldLayoutId id="2147484610" r:id="rId6"/>
    <p:sldLayoutId id="2147485389" r:id="rId7"/>
    <p:sldLayoutId id="2147485395" r:id="rId8"/>
    <p:sldLayoutId id="2147485396" r:id="rId9"/>
    <p:sldLayoutId id="2147484710" r:id="rId10"/>
    <p:sldLayoutId id="2147484240" r:id="rId11"/>
    <p:sldLayoutId id="2147484910" r:id="rId12"/>
    <p:sldLayoutId id="2147484911" r:id="rId13"/>
    <p:sldLayoutId id="2147485050" r:id="rId14"/>
    <p:sldLayoutId id="2147485165" r:id="rId15"/>
    <p:sldLayoutId id="2147484941" r:id="rId16"/>
    <p:sldLayoutId id="2147484942" r:id="rId17"/>
    <p:sldLayoutId id="2147485162" r:id="rId18"/>
    <p:sldLayoutId id="2147484639" r:id="rId19"/>
    <p:sldLayoutId id="2147484943" r:id="rId20"/>
    <p:sldLayoutId id="2147484603" r:id="rId21"/>
    <p:sldLayoutId id="2147485324" r:id="rId22"/>
    <p:sldLayoutId id="2147485326" r:id="rId23"/>
    <p:sldLayoutId id="2147485327" r:id="rId24"/>
    <p:sldLayoutId id="2147485328" r:id="rId25"/>
    <p:sldLayoutId id="2147485329" r:id="rId26"/>
    <p:sldLayoutId id="2147485330" r:id="rId27"/>
    <p:sldLayoutId id="2147485325" r:id="rId28"/>
    <p:sldLayoutId id="2147485331" r:id="rId29"/>
    <p:sldLayoutId id="2147485332" r:id="rId30"/>
    <p:sldLayoutId id="2147485366" r:id="rId31"/>
    <p:sldLayoutId id="2147485333" r:id="rId32"/>
    <p:sldLayoutId id="2147485334" r:id="rId33"/>
    <p:sldLayoutId id="2147485394" r:id="rId34"/>
    <p:sldLayoutId id="2147485340" r:id="rId35"/>
    <p:sldLayoutId id="2147485346" r:id="rId36"/>
    <p:sldLayoutId id="2147485349" r:id="rId37"/>
    <p:sldLayoutId id="2147485351" r:id="rId38"/>
    <p:sldLayoutId id="2147485369" r:id="rId39"/>
    <p:sldLayoutId id="2147485363" r:id="rId40"/>
    <p:sldLayoutId id="2147485370" r:id="rId41"/>
    <p:sldLayoutId id="2147484833" r:id="rId42"/>
    <p:sldLayoutId id="2147484834" r:id="rId43"/>
    <p:sldLayoutId id="2147484835" r:id="rId44"/>
    <p:sldLayoutId id="2147485385" r:id="rId45"/>
    <p:sldLayoutId id="2147485387" r:id="rId46"/>
    <p:sldLayoutId id="2147485382" r:id="rId47"/>
    <p:sldLayoutId id="2147484922" r:id="rId48"/>
    <p:sldLayoutId id="2147484923" r:id="rId49"/>
    <p:sldLayoutId id="2147485287" r:id="rId50"/>
    <p:sldLayoutId id="2147484924" r:id="rId51"/>
    <p:sldLayoutId id="2147484839" r:id="rId52"/>
    <p:sldLayoutId id="2147484840" r:id="rId53"/>
    <p:sldLayoutId id="2147485383" r:id="rId54"/>
    <p:sldLayoutId id="2147484841" r:id="rId55"/>
    <p:sldLayoutId id="2147484842" r:id="rId56"/>
    <p:sldLayoutId id="2147484843" r:id="rId57"/>
    <p:sldLayoutId id="2147484938" r:id="rId58"/>
    <p:sldLayoutId id="2147484939" r:id="rId59"/>
    <p:sldLayoutId id="2147484940" r:id="rId60"/>
    <p:sldLayoutId id="2147485161" r:id="rId61"/>
    <p:sldLayoutId id="2147485152" r:id="rId62"/>
    <p:sldLayoutId id="2147485153" r:id="rId63"/>
    <p:sldLayoutId id="2147485154" r:id="rId64"/>
    <p:sldLayoutId id="2147485379" r:id="rId65"/>
    <p:sldLayoutId id="2147485380" r:id="rId66"/>
    <p:sldLayoutId id="2147485381" r:id="rId67"/>
    <p:sldLayoutId id="2147484944" r:id="rId68"/>
    <p:sldLayoutId id="2147484945" r:id="rId69"/>
    <p:sldLayoutId id="2147485372" r:id="rId70"/>
    <p:sldLayoutId id="2147485373" r:id="rId71"/>
    <p:sldLayoutId id="2147485388" r:id="rId72"/>
    <p:sldLayoutId id="2147485296" r:id="rId73"/>
    <p:sldLayoutId id="2147485392" r:id="rId74"/>
    <p:sldLayoutId id="2147485393" r:id="rId75"/>
    <p:sldLayoutId id="2147485368" r:id="rId76"/>
    <p:sldLayoutId id="2147485367" r:id="rId77"/>
    <p:sldLayoutId id="2147485292" r:id="rId78"/>
    <p:sldLayoutId id="2147485294" r:id="rId79"/>
    <p:sldLayoutId id="2147485338" r:id="rId80"/>
    <p:sldLayoutId id="2147485339" r:id="rId81"/>
    <p:sldLayoutId id="2147485360" r:id="rId82"/>
    <p:sldLayoutId id="2147485364" r:id="rId83"/>
    <p:sldLayoutId id="2147485365" r:id="rId84"/>
    <p:sldLayoutId id="2147485352" r:id="rId85"/>
    <p:sldLayoutId id="2147485353" r:id="rId86"/>
    <p:sldLayoutId id="2147485354" r:id="rId87"/>
    <p:sldLayoutId id="2147485355" r:id="rId88"/>
    <p:sldLayoutId id="2147485356" r:id="rId89"/>
    <p:sldLayoutId id="2147485374" r:id="rId90"/>
    <p:sldLayoutId id="2147485375" r:id="rId91"/>
    <p:sldLayoutId id="2147485376" r:id="rId92"/>
    <p:sldLayoutId id="2147485377" r:id="rId93"/>
    <p:sldLayoutId id="2147485378" r:id="rId94"/>
    <p:sldLayoutId id="2147485137" r:id="rId95"/>
    <p:sldLayoutId id="2147485138" r:id="rId96"/>
    <p:sldLayoutId id="2147485139" r:id="rId97"/>
    <p:sldLayoutId id="2147485140" r:id="rId98"/>
    <p:sldLayoutId id="2147485141" r:id="rId99"/>
    <p:sldLayoutId id="2147485142" r:id="rId100"/>
    <p:sldLayoutId id="2147484249" r:id="rId101"/>
    <p:sldLayoutId id="2147484640" r:id="rId102"/>
    <p:sldLayoutId id="2147485288" r:id="rId103"/>
    <p:sldLayoutId id="2147485290" r:id="rId104"/>
    <p:sldLayoutId id="2147485289" r:id="rId105"/>
    <p:sldLayoutId id="2147485291" r:id="rId106"/>
    <p:sldLayoutId id="2147484584" r:id="rId107"/>
    <p:sldLayoutId id="2147484583" r:id="rId108"/>
    <p:sldLayoutId id="2147484671" r:id="rId109"/>
    <p:sldLayoutId id="2147484673" r:id="rId110"/>
    <p:sldLayoutId id="2147485391" r:id="rId111"/>
    <p:sldLayoutId id="2147484299" r:id="rId112"/>
    <p:sldLayoutId id="2147484263" r:id="rId11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A34F6-89F5-1849-85E6-67DA48D75CCF}"/>
              </a:ext>
            </a:extLst>
          </p:cNvPr>
          <p:cNvSpPr>
            <a:spLocks noGrp="1"/>
          </p:cNvSpPr>
          <p:nvPr>
            <p:ph type="title"/>
          </p:nvPr>
        </p:nvSpPr>
        <p:spPr>
          <a:xfrm>
            <a:off x="588263" y="2979539"/>
            <a:ext cx="4167887" cy="553998"/>
          </a:xfrm>
        </p:spPr>
        <p:txBody>
          <a:bodyPr/>
          <a:lstStyle/>
          <a:p>
            <a:r>
              <a:rPr lang="en-US" dirty="0"/>
              <a:t>Azure Image Builder</a:t>
            </a:r>
          </a:p>
        </p:txBody>
      </p:sp>
      <p:sp>
        <p:nvSpPr>
          <p:cNvPr id="3" name="Text Placeholder 2">
            <a:extLst>
              <a:ext uri="{FF2B5EF4-FFF2-40B4-BE49-F238E27FC236}">
                <a16:creationId xmlns:a16="http://schemas.microsoft.com/office/drawing/2014/main" id="{34F6E3EF-2249-4142-BB35-B2F8221631B0}"/>
              </a:ext>
            </a:extLst>
          </p:cNvPr>
          <p:cNvSpPr>
            <a:spLocks noGrp="1"/>
          </p:cNvSpPr>
          <p:nvPr>
            <p:ph type="body" sz="quarter" idx="12"/>
          </p:nvPr>
        </p:nvSpPr>
        <p:spPr/>
        <p:txBody>
          <a:bodyPr/>
          <a:lstStyle/>
          <a:p>
            <a:r>
              <a:rPr lang="en-US" dirty="0"/>
              <a:t>Michael Ross</a:t>
            </a:r>
          </a:p>
        </p:txBody>
      </p:sp>
      <p:pic>
        <p:nvPicPr>
          <p:cNvPr id="6" name="Picture Placeholder 5" descr="Woman on her laptop standing in the foreground with two seated male colleagues out of focus in the background.">
            <a:extLst>
              <a:ext uri="{FF2B5EF4-FFF2-40B4-BE49-F238E27FC236}">
                <a16:creationId xmlns:a16="http://schemas.microsoft.com/office/drawing/2014/main" id="{9907A787-BB12-D44C-B95D-0A3C400FAE82}"/>
              </a:ext>
            </a:extLst>
          </p:cNvPr>
          <p:cNvPicPr>
            <a:picLocks noGrp="1" noChangeAspect="1"/>
          </p:cNvPicPr>
          <p:nvPr>
            <p:ph type="pic" sz="quarter" idx="13"/>
          </p:nvPr>
        </p:nvPicPr>
        <p:blipFill rotWithShape="1">
          <a:blip r:embed="rId2"/>
          <a:srcRect l="25727" r="7528"/>
          <a:stretch/>
        </p:blipFill>
        <p:spPr>
          <a:xfrm>
            <a:off x="5326063" y="0"/>
            <a:ext cx="6865937" cy="6858000"/>
          </a:xfrm>
        </p:spPr>
      </p:pic>
    </p:spTree>
    <p:extLst>
      <p:ext uri="{BB962C8B-B14F-4D97-AF65-F5344CB8AC3E}">
        <p14:creationId xmlns:p14="http://schemas.microsoft.com/office/powerpoint/2010/main" val="1041438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1C5BF-2587-AA43-8D00-4B95D90A112D}"/>
              </a:ext>
            </a:extLst>
          </p:cNvPr>
          <p:cNvSpPr>
            <a:spLocks noGrp="1"/>
          </p:cNvSpPr>
          <p:nvPr>
            <p:ph type="title"/>
          </p:nvPr>
        </p:nvSpPr>
        <p:spPr/>
        <p:txBody>
          <a:bodyPr/>
          <a:lstStyle/>
          <a:p>
            <a:r>
              <a:rPr lang="en-US" dirty="0"/>
              <a:t>So why Image Builder?</a:t>
            </a:r>
          </a:p>
        </p:txBody>
      </p:sp>
      <p:sp>
        <p:nvSpPr>
          <p:cNvPr id="3" name="Text Placeholder 2">
            <a:extLst>
              <a:ext uri="{FF2B5EF4-FFF2-40B4-BE49-F238E27FC236}">
                <a16:creationId xmlns:a16="http://schemas.microsoft.com/office/drawing/2014/main" id="{F39D18C1-892E-774C-A583-DD3BE9301A12}"/>
              </a:ext>
            </a:extLst>
          </p:cNvPr>
          <p:cNvSpPr>
            <a:spLocks noGrp="1"/>
          </p:cNvSpPr>
          <p:nvPr>
            <p:ph type="body" sz="quarter" idx="11"/>
          </p:nvPr>
        </p:nvSpPr>
        <p:spPr/>
        <p:txBody>
          <a:bodyPr/>
          <a:lstStyle/>
          <a:p>
            <a:r>
              <a:rPr lang="en-US" dirty="0"/>
              <a:t>Creates </a:t>
            </a:r>
            <a:r>
              <a:rPr lang="en-GB" dirty="0"/>
              <a:t>customised</a:t>
            </a:r>
            <a:r>
              <a:rPr lang="en-US" dirty="0"/>
              <a:t> VM images</a:t>
            </a:r>
          </a:p>
          <a:p>
            <a:r>
              <a:rPr lang="en-US" dirty="0"/>
              <a:t>Based on industry standard Packer</a:t>
            </a:r>
          </a:p>
          <a:p>
            <a:r>
              <a:rPr lang="en-US" dirty="0"/>
              <a:t>Reduces complexity of image management</a:t>
            </a:r>
          </a:p>
          <a:p>
            <a:r>
              <a:rPr lang="en-US" dirty="0"/>
              <a:t>Can be fully automated</a:t>
            </a:r>
          </a:p>
          <a:p>
            <a:r>
              <a:rPr lang="en-US" dirty="0"/>
              <a:t>Image creation cost minimized</a:t>
            </a:r>
          </a:p>
          <a:p>
            <a:r>
              <a:rPr lang="en-US" dirty="0"/>
              <a:t>Enhances compliance (e.g. Security)</a:t>
            </a:r>
          </a:p>
          <a:p>
            <a:endParaRPr lang="en-US" dirty="0"/>
          </a:p>
          <a:p>
            <a:endParaRPr lang="en-US" dirty="0"/>
          </a:p>
          <a:p>
            <a:endParaRPr lang="en-US" dirty="0"/>
          </a:p>
        </p:txBody>
      </p:sp>
    </p:spTree>
    <p:extLst>
      <p:ext uri="{BB962C8B-B14F-4D97-AF65-F5344CB8AC3E}">
        <p14:creationId xmlns:p14="http://schemas.microsoft.com/office/powerpoint/2010/main" val="365111280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5FC18-B471-2244-A0BD-3D0FF2D40506}"/>
              </a:ext>
            </a:extLst>
          </p:cNvPr>
          <p:cNvSpPr>
            <a:spLocks noGrp="1"/>
          </p:cNvSpPr>
          <p:nvPr>
            <p:ph type="title"/>
          </p:nvPr>
        </p:nvSpPr>
        <p:spPr/>
        <p:txBody>
          <a:bodyPr/>
          <a:lstStyle/>
          <a:p>
            <a:r>
              <a:rPr lang="en-US" dirty="0"/>
              <a:t>The Image Builder Service</a:t>
            </a:r>
          </a:p>
        </p:txBody>
      </p:sp>
      <p:sp>
        <p:nvSpPr>
          <p:cNvPr id="3" name="Content Placeholder 2">
            <a:extLst>
              <a:ext uri="{FF2B5EF4-FFF2-40B4-BE49-F238E27FC236}">
                <a16:creationId xmlns:a16="http://schemas.microsoft.com/office/drawing/2014/main" id="{DBDB8844-79D1-DB45-8BA1-17D5E24DE4A6}"/>
              </a:ext>
            </a:extLst>
          </p:cNvPr>
          <p:cNvSpPr>
            <a:spLocks noGrp="1"/>
          </p:cNvSpPr>
          <p:nvPr>
            <p:ph sz="quarter" idx="10"/>
          </p:nvPr>
        </p:nvSpPr>
        <p:spPr>
          <a:xfrm>
            <a:off x="584200" y="1435100"/>
            <a:ext cx="11018838" cy="430887"/>
          </a:xfrm>
        </p:spPr>
        <p:txBody>
          <a:bodyPr/>
          <a:lstStyle/>
          <a:p>
            <a:pPr marL="0" indent="0">
              <a:buNone/>
            </a:pPr>
            <a:r>
              <a:rPr lang="en-US" dirty="0"/>
              <a:t>Subtitle or descriptive text</a:t>
            </a:r>
          </a:p>
        </p:txBody>
      </p:sp>
      <p:pic>
        <p:nvPicPr>
          <p:cNvPr id="1026" name="Picture 2">
            <a:extLst>
              <a:ext uri="{FF2B5EF4-FFF2-40B4-BE49-F238E27FC236}">
                <a16:creationId xmlns:a16="http://schemas.microsoft.com/office/drawing/2014/main" id="{4629FE2A-7B0E-FD5B-F105-5E7B4706F9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87450"/>
            <a:ext cx="12192000" cy="4481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138402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CE8BF-228E-D56D-0260-1E503919B9A2}"/>
              </a:ext>
            </a:extLst>
          </p:cNvPr>
          <p:cNvSpPr>
            <a:spLocks noGrp="1"/>
          </p:cNvSpPr>
          <p:nvPr>
            <p:ph type="title"/>
          </p:nvPr>
        </p:nvSpPr>
        <p:spPr/>
        <p:txBody>
          <a:bodyPr/>
          <a:lstStyle/>
          <a:p>
            <a:r>
              <a:rPr lang="en-GB" dirty="0"/>
              <a:t>Image Builder Process</a:t>
            </a:r>
          </a:p>
        </p:txBody>
      </p:sp>
      <p:pic>
        <p:nvPicPr>
          <p:cNvPr id="2050" name="Picture 2">
            <a:extLst>
              <a:ext uri="{FF2B5EF4-FFF2-40B4-BE49-F238E27FC236}">
                <a16:creationId xmlns:a16="http://schemas.microsoft.com/office/drawing/2014/main" id="{18EC6EFB-A64E-311F-27DC-3712E9ADD3F8}"/>
              </a:ext>
            </a:extLst>
          </p:cNvPr>
          <p:cNvPicPr>
            <a:picLocks noGrp="1" noChangeAspect="1" noChangeArrowheads="1"/>
          </p:cNvPicPr>
          <p:nvPr>
            <p:ph sz="quarter" idx="10"/>
          </p:nvPr>
        </p:nvPicPr>
        <p:blipFill>
          <a:blip r:embed="rId2">
            <a:extLst>
              <a:ext uri="{28A0092B-C50C-407E-A947-70E740481C1C}">
                <a14:useLocalDpi xmlns:a14="http://schemas.microsoft.com/office/drawing/2010/main" val="0"/>
              </a:ext>
            </a:extLst>
          </a:blip>
          <a:srcRect/>
          <a:stretch>
            <a:fillRect/>
          </a:stretch>
        </p:blipFill>
        <p:spPr bwMode="auto">
          <a:xfrm>
            <a:off x="-2287" y="1435100"/>
            <a:ext cx="12194288" cy="4305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724496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7F043-E133-6C34-307D-EBEE1A771090}"/>
              </a:ext>
            </a:extLst>
          </p:cNvPr>
          <p:cNvSpPr>
            <a:spLocks noGrp="1"/>
          </p:cNvSpPr>
          <p:nvPr>
            <p:ph type="title"/>
          </p:nvPr>
        </p:nvSpPr>
        <p:spPr>
          <a:xfrm>
            <a:off x="588263" y="457200"/>
            <a:ext cx="11018520" cy="553998"/>
          </a:xfrm>
        </p:spPr>
        <p:txBody>
          <a:bodyPr wrap="square" anchor="t">
            <a:normAutofit/>
          </a:bodyPr>
          <a:lstStyle/>
          <a:p>
            <a:r>
              <a:rPr lang="en-GB" dirty="0"/>
              <a:t>Image Management</a:t>
            </a:r>
          </a:p>
        </p:txBody>
      </p:sp>
      <p:sp>
        <p:nvSpPr>
          <p:cNvPr id="3" name="Content Placeholder 2">
            <a:extLst>
              <a:ext uri="{FF2B5EF4-FFF2-40B4-BE49-F238E27FC236}">
                <a16:creationId xmlns:a16="http://schemas.microsoft.com/office/drawing/2014/main" id="{4C803426-A0A8-060E-E348-FA1E98DD8649}"/>
              </a:ext>
            </a:extLst>
          </p:cNvPr>
          <p:cNvSpPr>
            <a:spLocks noGrp="1"/>
          </p:cNvSpPr>
          <p:nvPr>
            <p:ph sz="quarter" idx="10"/>
          </p:nvPr>
        </p:nvSpPr>
        <p:spPr>
          <a:xfrm>
            <a:off x="584200" y="1435100"/>
            <a:ext cx="11018838" cy="4833938"/>
          </a:xfrm>
        </p:spPr>
        <p:txBody>
          <a:bodyPr wrap="square">
            <a:normAutofit/>
          </a:bodyPr>
          <a:lstStyle/>
          <a:p>
            <a:r>
              <a:rPr lang="en-GB" dirty="0"/>
              <a:t>Image Builder can create standalone images as VHD file BUT</a:t>
            </a:r>
          </a:p>
          <a:p>
            <a:r>
              <a:rPr lang="en-GB" dirty="0"/>
              <a:t>It also fully supports Azure Compute Gallery for Image Management</a:t>
            </a:r>
          </a:p>
          <a:p>
            <a:pPr lvl="1"/>
            <a:r>
              <a:rPr lang="en-GB" sz="2400" dirty="0"/>
              <a:t>Versioning</a:t>
            </a:r>
          </a:p>
          <a:p>
            <a:pPr lvl="1"/>
            <a:r>
              <a:rPr lang="en-GB" sz="2400" dirty="0"/>
              <a:t>Multi-Region Image Distribution</a:t>
            </a:r>
          </a:p>
          <a:p>
            <a:pPr lvl="1"/>
            <a:r>
              <a:rPr lang="en-GB" sz="2400" dirty="0"/>
              <a:t>Replicas</a:t>
            </a:r>
          </a:p>
          <a:p>
            <a:r>
              <a:rPr lang="en-GB" dirty="0"/>
              <a:t>Images can be managed through both Shell and Portal</a:t>
            </a:r>
          </a:p>
          <a:p>
            <a:r>
              <a:rPr lang="en-GB" dirty="0"/>
              <a:t>Image Management Process can now also be managed in Portal</a:t>
            </a:r>
          </a:p>
          <a:p>
            <a:r>
              <a:rPr lang="en-GB" dirty="0"/>
              <a:t>Can be deployed to both VM and VMSS resources</a:t>
            </a:r>
          </a:p>
        </p:txBody>
      </p:sp>
    </p:spTree>
    <p:extLst>
      <p:ext uri="{BB962C8B-B14F-4D97-AF65-F5344CB8AC3E}">
        <p14:creationId xmlns:p14="http://schemas.microsoft.com/office/powerpoint/2010/main" val="293632076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92606-8F83-9DE1-D746-2FE44E827F79}"/>
              </a:ext>
            </a:extLst>
          </p:cNvPr>
          <p:cNvSpPr>
            <a:spLocks noGrp="1"/>
          </p:cNvSpPr>
          <p:nvPr>
            <p:ph type="title"/>
          </p:nvPr>
        </p:nvSpPr>
        <p:spPr/>
        <p:txBody>
          <a:bodyPr/>
          <a:lstStyle/>
          <a:p>
            <a:r>
              <a:rPr lang="en-GB" dirty="0"/>
              <a:t>Image Builder Components</a:t>
            </a:r>
          </a:p>
        </p:txBody>
      </p:sp>
      <p:sp>
        <p:nvSpPr>
          <p:cNvPr id="3" name="Content Placeholder 2">
            <a:extLst>
              <a:ext uri="{FF2B5EF4-FFF2-40B4-BE49-F238E27FC236}">
                <a16:creationId xmlns:a16="http://schemas.microsoft.com/office/drawing/2014/main" id="{1BC70667-38DE-0142-55CF-3B92341A793F}"/>
              </a:ext>
            </a:extLst>
          </p:cNvPr>
          <p:cNvSpPr>
            <a:spLocks noGrp="1"/>
          </p:cNvSpPr>
          <p:nvPr>
            <p:ph sz="quarter" idx="10"/>
          </p:nvPr>
        </p:nvSpPr>
        <p:spPr>
          <a:xfrm>
            <a:off x="584200" y="1435100"/>
            <a:ext cx="11018838" cy="4271939"/>
          </a:xfrm>
        </p:spPr>
        <p:txBody>
          <a:bodyPr/>
          <a:lstStyle/>
          <a:p>
            <a:r>
              <a:rPr lang="en-GB" dirty="0"/>
              <a:t>Base Components</a:t>
            </a:r>
          </a:p>
          <a:p>
            <a:pPr lvl="1"/>
            <a:r>
              <a:rPr lang="en-GB" dirty="0"/>
              <a:t>Compute Gallery</a:t>
            </a:r>
          </a:p>
          <a:p>
            <a:pPr lvl="1"/>
            <a:r>
              <a:rPr lang="en-GB" dirty="0"/>
              <a:t>Storage Account</a:t>
            </a:r>
          </a:p>
          <a:p>
            <a:pPr lvl="1"/>
            <a:r>
              <a:rPr lang="en-GB" dirty="0"/>
              <a:t>User Managed Identity (UMI)</a:t>
            </a:r>
          </a:p>
          <a:p>
            <a:pPr lvl="1"/>
            <a:endParaRPr lang="en-GB" dirty="0"/>
          </a:p>
          <a:p>
            <a:r>
              <a:rPr lang="en-GB" dirty="0"/>
              <a:t>Image components</a:t>
            </a:r>
          </a:p>
          <a:p>
            <a:pPr lvl="1"/>
            <a:r>
              <a:rPr lang="en-GB" dirty="0" err="1"/>
              <a:t>Powershell</a:t>
            </a:r>
            <a:r>
              <a:rPr lang="en-GB" dirty="0"/>
              <a:t> – run a </a:t>
            </a:r>
            <a:r>
              <a:rPr lang="en-GB" dirty="0" err="1"/>
              <a:t>powershell</a:t>
            </a:r>
            <a:r>
              <a:rPr lang="en-GB" dirty="0"/>
              <a:t> command or script on the image</a:t>
            </a:r>
          </a:p>
          <a:p>
            <a:pPr lvl="1"/>
            <a:r>
              <a:rPr lang="en-GB" dirty="0"/>
              <a:t>Shell – run a shell command (</a:t>
            </a:r>
            <a:r>
              <a:rPr lang="en-GB" dirty="0" err="1"/>
              <a:t>linux</a:t>
            </a:r>
            <a:r>
              <a:rPr lang="en-GB" dirty="0"/>
              <a:t>) on the image</a:t>
            </a:r>
          </a:p>
          <a:p>
            <a:pPr lvl="1"/>
            <a:r>
              <a:rPr lang="en-GB" dirty="0"/>
              <a:t>Windows Restart – restart the image builder</a:t>
            </a:r>
          </a:p>
          <a:p>
            <a:pPr lvl="1"/>
            <a:r>
              <a:rPr lang="en-GB" dirty="0"/>
              <a:t>Windows Update – run windows update</a:t>
            </a:r>
          </a:p>
          <a:p>
            <a:pPr lvl="1"/>
            <a:r>
              <a:rPr lang="en-GB" dirty="0"/>
              <a:t>File – Upload a file</a:t>
            </a:r>
          </a:p>
        </p:txBody>
      </p:sp>
    </p:spTree>
    <p:extLst>
      <p:ext uri="{BB962C8B-B14F-4D97-AF65-F5344CB8AC3E}">
        <p14:creationId xmlns:p14="http://schemas.microsoft.com/office/powerpoint/2010/main" val="220667331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19406-3CA9-5971-60D8-FBA294A3BD47}"/>
              </a:ext>
            </a:extLst>
          </p:cNvPr>
          <p:cNvSpPr>
            <a:spLocks noGrp="1"/>
          </p:cNvSpPr>
          <p:nvPr>
            <p:ph type="title"/>
          </p:nvPr>
        </p:nvSpPr>
        <p:spPr/>
        <p:txBody>
          <a:bodyPr/>
          <a:lstStyle/>
          <a:p>
            <a:r>
              <a:rPr lang="en-GB" dirty="0"/>
              <a:t>Practicalities</a:t>
            </a:r>
          </a:p>
        </p:txBody>
      </p:sp>
      <p:sp>
        <p:nvSpPr>
          <p:cNvPr id="3" name="Content Placeholder 2">
            <a:extLst>
              <a:ext uri="{FF2B5EF4-FFF2-40B4-BE49-F238E27FC236}">
                <a16:creationId xmlns:a16="http://schemas.microsoft.com/office/drawing/2014/main" id="{8C899E0E-A877-93D7-4953-5A92CC7E28B4}"/>
              </a:ext>
            </a:extLst>
          </p:cNvPr>
          <p:cNvSpPr>
            <a:spLocks noGrp="1"/>
          </p:cNvSpPr>
          <p:nvPr>
            <p:ph sz="quarter" idx="10"/>
          </p:nvPr>
        </p:nvSpPr>
        <p:spPr>
          <a:xfrm>
            <a:off x="584200" y="1435100"/>
            <a:ext cx="11018838" cy="6414064"/>
          </a:xfrm>
        </p:spPr>
        <p:txBody>
          <a:bodyPr/>
          <a:lstStyle/>
          <a:p>
            <a:r>
              <a:rPr lang="en-GB" dirty="0"/>
              <a:t>Images can take a while to build</a:t>
            </a:r>
          </a:p>
          <a:p>
            <a:pPr lvl="1"/>
            <a:r>
              <a:rPr lang="en-GB" dirty="0"/>
              <a:t>Windows minimum is usually around 30 mins</a:t>
            </a:r>
          </a:p>
          <a:p>
            <a:pPr lvl="1"/>
            <a:r>
              <a:rPr lang="en-GB" dirty="0"/>
              <a:t>Linux minimum is around 20 mins</a:t>
            </a:r>
          </a:p>
          <a:p>
            <a:pPr lvl="1"/>
            <a:r>
              <a:rPr lang="en-GB" dirty="0"/>
              <a:t>Maximum time is set as </a:t>
            </a:r>
            <a:r>
              <a:rPr lang="en-GB"/>
              <a:t>a parameter</a:t>
            </a:r>
            <a:endParaRPr lang="en-GB" dirty="0"/>
          </a:p>
          <a:p>
            <a:pPr lvl="1"/>
            <a:r>
              <a:rPr lang="en-GB" dirty="0"/>
              <a:t>Packer logs are available from the moment the build starts</a:t>
            </a:r>
          </a:p>
          <a:p>
            <a:pPr lvl="1"/>
            <a:endParaRPr lang="en-GB" dirty="0"/>
          </a:p>
          <a:p>
            <a:r>
              <a:rPr lang="en-GB" dirty="0"/>
              <a:t>Use an install library to help manage the software installation</a:t>
            </a:r>
          </a:p>
          <a:p>
            <a:r>
              <a:rPr lang="en-GB" dirty="0"/>
              <a:t>Build a dedicated test script for your image</a:t>
            </a:r>
          </a:p>
          <a:p>
            <a:r>
              <a:rPr lang="en-GB" dirty="0"/>
              <a:t>Remember to manage your gallery – images can build up over time</a:t>
            </a:r>
          </a:p>
          <a:p>
            <a:r>
              <a:rPr lang="en-GB" dirty="0"/>
              <a:t>Use a storage repo for your exe’s for consistency</a:t>
            </a:r>
          </a:p>
          <a:p>
            <a:r>
              <a:rPr lang="en-GB" dirty="0"/>
              <a:t>Use it with Windows Desktop, Windows Server and Linux</a:t>
            </a:r>
          </a:p>
          <a:p>
            <a:r>
              <a:rPr lang="en-GB" dirty="0"/>
              <a:t>Automate it!</a:t>
            </a:r>
          </a:p>
          <a:p>
            <a:endParaRPr lang="en-GB" dirty="0"/>
          </a:p>
          <a:p>
            <a:endParaRPr lang="en-GB" dirty="0"/>
          </a:p>
        </p:txBody>
      </p:sp>
    </p:spTree>
    <p:extLst>
      <p:ext uri="{BB962C8B-B14F-4D97-AF65-F5344CB8AC3E}">
        <p14:creationId xmlns:p14="http://schemas.microsoft.com/office/powerpoint/2010/main" val="246049458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BC88D-4A60-2BB0-7B62-3539606E70A1}"/>
              </a:ext>
            </a:extLst>
          </p:cNvPr>
          <p:cNvSpPr>
            <a:spLocks noGrp="1"/>
          </p:cNvSpPr>
          <p:nvPr>
            <p:ph type="title"/>
          </p:nvPr>
        </p:nvSpPr>
        <p:spPr/>
        <p:txBody>
          <a:bodyPr/>
          <a:lstStyle/>
          <a:p>
            <a:r>
              <a:rPr lang="en-GB" dirty="0"/>
              <a:t>Demo</a:t>
            </a:r>
          </a:p>
        </p:txBody>
      </p:sp>
    </p:spTree>
    <p:extLst>
      <p:ext uri="{BB962C8B-B14F-4D97-AF65-F5344CB8AC3E}">
        <p14:creationId xmlns:p14="http://schemas.microsoft.com/office/powerpoint/2010/main" val="401131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unset over low lying hills with a field in the foreground.">
            <a:extLst>
              <a:ext uri="{FF2B5EF4-FFF2-40B4-BE49-F238E27FC236}">
                <a16:creationId xmlns:a16="http://schemas.microsoft.com/office/drawing/2014/main" id="{450FBF2A-33F5-5940-8634-26E039373A7C}"/>
              </a:ext>
            </a:extLst>
          </p:cNvPr>
          <p:cNvPicPr>
            <a:picLocks noChangeAspect="1"/>
          </p:cNvPicPr>
          <p:nvPr/>
        </p:nvPicPr>
        <p:blipFill rotWithShape="1">
          <a:blip r:embed="rId3"/>
          <a:srcRect b="15741"/>
          <a:stretch/>
        </p:blipFill>
        <p:spPr>
          <a:xfrm>
            <a:off x="0" y="-1"/>
            <a:ext cx="12193571" cy="6858000"/>
          </a:xfrm>
          <a:prstGeom prst="rect">
            <a:avLst/>
          </a:prstGeom>
        </p:spPr>
      </p:pic>
      <p:sp>
        <p:nvSpPr>
          <p:cNvPr id="4" name="Title 3"/>
          <p:cNvSpPr>
            <a:spLocks noGrp="1"/>
          </p:cNvSpPr>
          <p:nvPr>
            <p:ph type="title"/>
          </p:nvPr>
        </p:nvSpPr>
        <p:spPr/>
        <p:txBody>
          <a:bodyPr/>
          <a:lstStyle/>
          <a:p>
            <a:r>
              <a:rPr lang="en-US" dirty="0"/>
              <a:t>Thank you</a:t>
            </a:r>
          </a:p>
        </p:txBody>
      </p:sp>
      <p:pic>
        <p:nvPicPr>
          <p:cNvPr id="9" name="MS logo white - EMF" descr="Microsoft logo white text version">
            <a:extLst>
              <a:ext uri="{FF2B5EF4-FFF2-40B4-BE49-F238E27FC236}">
                <a16:creationId xmlns:a16="http://schemas.microsoft.com/office/drawing/2014/main" id="{2D6D2EED-E1D0-E645-A601-6B33303FB49D}"/>
              </a:ext>
            </a:extLst>
          </p:cNvPr>
          <p:cNvPicPr>
            <a:picLocks noChangeAspect="1"/>
          </p:cNvPicPr>
          <p:nvPr/>
        </p:nvPicPr>
        <p:blipFill>
          <a:blip r:embed="rId4"/>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94854287"/>
      </p:ext>
    </p:extLst>
  </p:cSld>
  <p:clrMapOvr>
    <a:masterClrMapping/>
  </p:clrMapOvr>
  <p:transition>
    <p:fade/>
  </p:transition>
</p:sld>
</file>

<file path=ppt/theme/theme1.xml><?xml version="1.0" encoding="utf-8"?>
<a:theme xmlns:a="http://schemas.openxmlformats.org/drawingml/2006/main" name="White Template">
  <a:themeElements>
    <a:clrScheme name="TS_20_Blue on White">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Microsoft_brand_template_blue_accessible.pptx" id="{F774D412-23CA-4DC2-A47D-10DB1AEE7EFE}" vid="{952AAC9D-4DB4-450B-87D3-2D1B406135C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MediaServiceKeyPoints xmlns="492b655a-ec86-4731-b25e-ce4ddeb8f50a"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A14B0F575CA0844802D129D294118DE" ma:contentTypeVersion="15" ma:contentTypeDescription="Create a new document." ma:contentTypeScope="" ma:versionID="ddeb9392fca9bbc19e06b6db1f4d7da5">
  <xsd:schema xmlns:xsd="http://www.w3.org/2001/XMLSchema" xmlns:xs="http://www.w3.org/2001/XMLSchema" xmlns:p="http://schemas.microsoft.com/office/2006/metadata/properties" xmlns:ns1="http://schemas.microsoft.com/sharepoint/v3" xmlns:ns2="492b655a-ec86-4731-b25e-ce4ddeb8f50a" xmlns:ns3="3a08ec24-c134-4431-b5bd-1238984bf104" targetNamespace="http://schemas.microsoft.com/office/2006/metadata/properties" ma:root="true" ma:fieldsID="b4aac29b193bd248a2c97bf3d1b392e3" ns1:_="" ns2:_="" ns3:_="">
    <xsd:import namespace="http://schemas.microsoft.com/sharepoint/v3"/>
    <xsd:import namespace="492b655a-ec86-4731-b25e-ce4ddeb8f50a"/>
    <xsd:import namespace="3a08ec24-c134-4431-b5bd-1238984bf10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EventHashCode" minOccurs="0"/>
                <xsd:element ref="ns2:MediaServiceGenerationTime" minOccurs="0"/>
                <xsd:element ref="ns2:MediaServiceAutoKeyPoints" minOccurs="0"/>
                <xsd:element ref="ns2:MediaServiceKeyPoints" minOccurs="0"/>
                <xsd:element ref="ns3:SharedWithUsers" minOccurs="0"/>
                <xsd:element ref="ns3:SharedWithDetails" minOccurs="0"/>
                <xsd:element ref="ns2:MediaServiceLocation" minOccurs="0"/>
                <xsd:element ref="ns1:_ip_UnifiedCompliancePolicyProperties" minOccurs="0"/>
                <xsd:element ref="ns1:_ip_UnifiedCompliancePolicyUIAc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92b655a-ec86-4731-b25e-ce4ddeb8f50a"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0" nillable="true" ma:displayName="MediaServiceDateTaken" ma:description="" ma:hidden="true" ma:internalName="MediaServiceDateTaken" ma:readOnly="true">
      <xsd:simpleType>
        <xsd:restriction base="dms:Text"/>
      </xsd:simpleType>
    </xsd:element>
    <xsd:element name="MediaServiceAutoTags" ma:index="11" nillable="true" ma:displayName="MediaServiceAutoTags" ma:description=""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fals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element name="MediaLengthInSeconds" ma:index="22"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3a08ec24-c134-4431-b5bd-1238984bf104"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61B1131-15CA-429C-B875-56F79CD6C674}">
  <ds:schemaRefs>
    <ds:schemaRef ds:uri="http://schemas.microsoft.com/office/2006/metadata/properties"/>
    <ds:schemaRef ds:uri="http://schemas.microsoft.com/office/infopath/2007/PartnerControls"/>
    <ds:schemaRef ds:uri="http://schemas.microsoft.com/sharepoint/v3"/>
    <ds:schemaRef ds:uri="492b655a-ec86-4731-b25e-ce4ddeb8f50a"/>
  </ds:schemaRefs>
</ds:datastoreItem>
</file>

<file path=customXml/itemProps2.xml><?xml version="1.0" encoding="utf-8"?>
<ds:datastoreItem xmlns:ds="http://schemas.openxmlformats.org/officeDocument/2006/customXml" ds:itemID="{811472DD-CE71-40EB-A555-2657937A046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92b655a-ec86-4731-b25e-ce4ddeb8f50a"/>
    <ds:schemaRef ds:uri="3a08ec24-c134-4431-b5bd-1238984bf10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0773F8E-CD3C-401D-81D0-68F54DCC798C}">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Microsoft_brand_template_blue</Template>
  <TotalTime>0</TotalTime>
  <Words>287</Words>
  <Application>Microsoft Office PowerPoint</Application>
  <PresentationFormat>Widescreen</PresentationFormat>
  <Paragraphs>52</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Consolas</vt:lpstr>
      <vt:lpstr>Segoe UI</vt:lpstr>
      <vt:lpstr>Segoe UI Semibold</vt:lpstr>
      <vt:lpstr>Wingdings</vt:lpstr>
      <vt:lpstr>White Template</vt:lpstr>
      <vt:lpstr>Azure Image Builder</vt:lpstr>
      <vt:lpstr>So why Image Builder?</vt:lpstr>
      <vt:lpstr>The Image Builder Service</vt:lpstr>
      <vt:lpstr>Image Builder Process</vt:lpstr>
      <vt:lpstr>Image Management</vt:lpstr>
      <vt:lpstr>Image Builder Components</vt:lpstr>
      <vt:lpstr>Practicalities</vt:lpstr>
      <vt:lpstr>Demo</vt:lpstr>
      <vt:lpstr>Thank you</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Microsoft presentation toolkit</dc:title>
  <dc:subject/>
  <dc:creator>Mike Ross</dc:creator>
  <cp:keywords/>
  <dc:description/>
  <cp:lastModifiedBy>Mike Ross</cp:lastModifiedBy>
  <cp:revision>4</cp:revision>
  <dcterms:created xsi:type="dcterms:W3CDTF">2023-06-15T13:42:47Z</dcterms:created>
  <dcterms:modified xsi:type="dcterms:W3CDTF">2023-06-15T15:06:10Z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0x0101001A14B0F575CA0844802D129D294118DE</vt:lpwstr>
  </property>
</Properties>
</file>