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F58DA-45AB-4D05-A69B-729E490007B2}" v="301" dt="2021-12-20T23:16:10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06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89" r:id="rId6"/>
    <p:sldLayoutId id="2147483794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and pink paper stripes in a wave shape">
            <a:extLst>
              <a:ext uri="{FF2B5EF4-FFF2-40B4-BE49-F238E27FC236}">
                <a16:creationId xmlns:a16="http://schemas.microsoft.com/office/drawing/2014/main" id="{58C8B71B-3D71-40EE-B945-C896DC0DB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39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/>
              <a:t>Soccer 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2E05-7006-464A-8C4F-F9A30743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9154A-EC54-4D14-B504-5B02068F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Admin </a:t>
            </a:r>
            <a:r>
              <a:rPr lang="en-US" dirty="0">
                <a:ea typeface="+mn-lt"/>
                <a:cs typeface="+mn-lt"/>
              </a:rPr>
              <a:t>users can input 2 teams to get a future match  result prediction</a:t>
            </a:r>
          </a:p>
          <a:p>
            <a:r>
              <a:rPr lang="en-US" dirty="0" err="1">
                <a:ea typeface="+mn-lt"/>
                <a:cs typeface="+mn-lt"/>
              </a:rPr>
              <a:t>AdminUsers</a:t>
            </a:r>
            <a:r>
              <a:rPr lang="en-US" dirty="0">
                <a:ea typeface="+mn-lt"/>
                <a:cs typeface="+mn-lt"/>
              </a:rPr>
              <a:t> can see the about me section</a:t>
            </a:r>
          </a:p>
          <a:p>
            <a:r>
              <a:rPr lang="en-US" dirty="0">
                <a:ea typeface="+mn-lt"/>
                <a:cs typeface="+mn-lt"/>
              </a:rPr>
              <a:t>Admin users can manually input scores of games, to be used later in the linear regression/prediction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DC9322A-ACCA-43A9-892F-2095303E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7" y="4124241"/>
            <a:ext cx="2743200" cy="2635178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6BAC48-C2FF-41E2-855F-5B497188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2" y="3920910"/>
            <a:ext cx="2743200" cy="28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59C2-4A13-492D-8F0D-4DB654CF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BC26-48E8-4F27-B5D8-F981F6A9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data is stored in MySQL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A39D4A-9905-4F1D-A0D3-B63884A6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51" y="2865168"/>
            <a:ext cx="3950898" cy="32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932B-1ADB-47DB-9EEC-252E587B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E5F7-B9AD-4D06-A786-A352AEBB2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1. Admin User: username=user1, password=password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2. Standard User: username=user2, password=password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3. No input validation is present, input correct data at all times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4. Must load data into DB before trying to retrieve stats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1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F1D-447F-4876-9B19-1A23ED6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Step #1: Start MySQL + Apache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93B888-BF97-4E3C-91CF-20C550B79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70" y="2116884"/>
            <a:ext cx="6002570" cy="3926152"/>
          </a:xfrm>
        </p:spPr>
      </p:pic>
    </p:spTree>
    <p:extLst>
      <p:ext uri="{BB962C8B-B14F-4D97-AF65-F5344CB8AC3E}">
        <p14:creationId xmlns:p14="http://schemas.microsoft.com/office/powerpoint/2010/main" val="2422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71C02-6B8B-4766-BB74-B3D55051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Setup Step #2: Set up MySQL tables + users</a:t>
            </a:r>
          </a:p>
          <a:p>
            <a:endParaRPr lang="en-US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7C2D43-232D-45DF-96E6-3256B3F2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72" y="3194855"/>
            <a:ext cx="3677728" cy="34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2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5ACD4-8016-403B-BEED-5B03EF655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8433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9EC85-E538-4F94-A472-F55B8D7F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Setup Step #3: Train models via WEKA</a:t>
            </a:r>
          </a:p>
          <a:p>
            <a:endParaRPr lang="en-US" sz="6000" b="0" dirty="0">
              <a:ea typeface="+mj-lt"/>
              <a:cs typeface="+mj-lt"/>
            </a:endParaRPr>
          </a:p>
          <a:p>
            <a:endParaRPr lang="en-US" sz="6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CE1475F-9869-4ED5-B11B-B142BB9A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6" y="3376491"/>
            <a:ext cx="4914181" cy="264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3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2BEF8-CA0C-412E-B020-BF67FDD7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545624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Setup Step #4:  Set up data folder</a:t>
            </a:r>
          </a:p>
          <a:p>
            <a:endParaRPr lang="en-US" sz="6000" b="0" dirty="0">
              <a:ea typeface="+mj-lt"/>
              <a:cs typeface="+mj-lt"/>
            </a:endParaRPr>
          </a:p>
          <a:p>
            <a:endParaRPr lang="en-US" sz="6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3180D0-C2BF-412F-AA6A-BA897A4E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88" y="1372417"/>
            <a:ext cx="4281577" cy="23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4E371-821E-451A-9D1A-4097053A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Setup Step #5:  Insert model to MySQL</a:t>
            </a:r>
            <a:endParaRPr lang="en-US" b="0" dirty="0">
              <a:ea typeface="+mj-lt"/>
              <a:cs typeface="+mj-lt"/>
            </a:endParaRPr>
          </a:p>
          <a:p>
            <a:endParaRPr lang="en-US" b="0" dirty="0">
              <a:ea typeface="+mj-lt"/>
              <a:cs typeface="+mj-lt"/>
            </a:endParaRPr>
          </a:p>
          <a:p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90B587-5A48-4B89-BFC6-05556A1E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2" y="1707625"/>
            <a:ext cx="2743200" cy="38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5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125D2-3EED-4FA2-8EFA-545F7612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Setup Step #6:  Deploy</a:t>
            </a:r>
          </a:p>
          <a:p>
            <a:endParaRPr lang="en-US" sz="6000" b="0" dirty="0">
              <a:ea typeface="+mj-lt"/>
              <a:cs typeface="+mj-lt"/>
            </a:endParaRPr>
          </a:p>
          <a:p>
            <a:endParaRPr lang="en-US" sz="6000" b="0" dirty="0">
              <a:ea typeface="+mj-lt"/>
              <a:cs typeface="+mj-lt"/>
            </a:endParaRPr>
          </a:p>
          <a:p>
            <a:endParaRPr lang="en-US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88CE81D-9B88-4D03-8974-548297AE4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39" y="3790374"/>
            <a:ext cx="4137803" cy="20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6A206-DDDF-4605-BAC8-0463AAEA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545624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Usage: Login (username=user1 or user2, password=password)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55D122-58D3-4E91-BD48-A60A3734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87" y="1265625"/>
            <a:ext cx="4209690" cy="43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7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55BA-4AF2-4329-98C8-BFD8E7D4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Standard User Interface: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2F79-F23E-45F8-9283-2390543E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Standard users can input 2 teams to get a future match  result prediction</a:t>
            </a:r>
          </a:p>
          <a:p>
            <a:r>
              <a:rPr lang="en-US" dirty="0"/>
              <a:t>Standard Users can see the about me section</a:t>
            </a:r>
          </a:p>
          <a:p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CD5336-EE0D-41C9-AEB9-00C8E575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3714089"/>
            <a:ext cx="2843841" cy="282287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AAA7A88-E34D-41F0-A522-0066484A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17" y="3707944"/>
            <a:ext cx="2743200" cy="2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402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InterweaveVTI</vt:lpstr>
      <vt:lpstr>Soccer Score Predictor</vt:lpstr>
      <vt:lpstr>Setup Step #1: Start MySQL + Apache</vt:lpstr>
      <vt:lpstr>Setup Step #2: Set up MySQL tables + users </vt:lpstr>
      <vt:lpstr>Setup Step #3: Train models via WEKA  </vt:lpstr>
      <vt:lpstr>Setup Step #4:  Set up data folder  </vt:lpstr>
      <vt:lpstr>Setup Step #5:  Insert model to MySQL   </vt:lpstr>
      <vt:lpstr>Setup Step #6:  Deploy   </vt:lpstr>
      <vt:lpstr>Usage: Login (username=user1 or user2, password=password)</vt:lpstr>
      <vt:lpstr>Standard User Interface:</vt:lpstr>
      <vt:lpstr>Admin User Interface</vt:lpstr>
      <vt:lpstr>Data persistence</vt:lpstr>
      <vt:lpstr>README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2021-12-20T22:56:31Z</dcterms:created>
  <dcterms:modified xsi:type="dcterms:W3CDTF">2021-12-20T23:18:02Z</dcterms:modified>
</cp:coreProperties>
</file>