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3c09db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3c09d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3c09d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3c09d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3c09db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3c09db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3c09db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3c09db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3c09db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3c09db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03c09db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03c09db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3c09db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3c09db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3c09db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3c09db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ikeschmid25/Endurance/blob/main/Video%201%20.mp4" TargetMode="External"/><Relationship Id="rId4" Type="http://schemas.openxmlformats.org/officeDocument/2006/relationships/hyperlink" Target="https://github.com/mikeschmid25/Endurance/blob/main/Video%202.mp4" TargetMode="External"/><Relationship Id="rId5" Type="http://schemas.openxmlformats.org/officeDocument/2006/relationships/hyperlink" Target="https://github.com/mikeschmid25/Accuracy/blob/main/20201123_204635_1.mp4" TargetMode="External"/><Relationship Id="rId6" Type="http://schemas.openxmlformats.org/officeDocument/2006/relationships/hyperlink" Target="https://github.com/mikeschmid25/Accuracy/blob/main/20201123_204635_2.mp4" TargetMode="External"/><Relationship Id="rId7" Type="http://schemas.openxmlformats.org/officeDocument/2006/relationships/hyperlink" Target="https://github.com/mikeschmid25/Agility/blob/main/20201202_203421_1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Schmid and Daniel Robles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had two in our group instead of the normal three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remotely because of the pandemic and </a:t>
            </a:r>
            <a:r>
              <a:rPr lang="en"/>
              <a:t>having</a:t>
            </a:r>
            <a:r>
              <a:rPr lang="en"/>
              <a:t> to quarantine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 tuning of the coding to get the robot to work as instructed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281550" y="403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81550" y="991750"/>
            <a:ext cx="84711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Michael: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Did most of the writing for the system design document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the algorithms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Wrote the flowchart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Daniel: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Filled out the charts within the system design document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Had the robot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Recorded the robot performing tasks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Collective: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Worked on coding for robot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Reviewed each other’s work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you learned about </a:t>
            </a:r>
            <a:r>
              <a:rPr lang="en"/>
              <a:t>software</a:t>
            </a:r>
            <a:r>
              <a:rPr lang="en"/>
              <a:t> engineering?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and foremost, that it is no easy task and requires time and effort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so much work is involved from basic planning, to the algorithm, to the flowchart, to the coding,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use block coding to control a robots movements, lights, and what it can say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262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Endurance Sprint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25" y="778075"/>
            <a:ext cx="7552944" cy="39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443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Accuracy Sprint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75" y="1060450"/>
            <a:ext cx="740664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514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code for Agility Sprint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202700"/>
            <a:ext cx="7505701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you do differently?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Having the chance to we would attempt to go to the campus for all three attempts at the robot running the course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it were possible to get another groupmate just to experience how it would be to have three people in a group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project was started again the roles would be switched around just to try out each role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Videos: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Endurance pt.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Endurance pt.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Accuracy pt.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Accuracy pt.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Agility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