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0FB4-4752-45BB-AF4B-08A8F664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FCE21-48B9-40B2-977A-CF820B00C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780CE-DFE4-414E-8268-10F9D942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DD15-B141-4024-8BB5-6864C24D7E82}" type="datetimeFigureOut">
              <a:rPr lang="LID4096" smtClean="0"/>
              <a:t>09/25/2019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84FB4-7AEE-47A0-87E4-DDF0F77B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F3D8-B7D0-4B4C-86CA-789C357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F9A3-E47A-41A4-BA51-20C1E7768B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065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1FB3-7383-40A8-9373-A61F0904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A58C5-7067-4E56-BC87-EC495B0CA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25C3-CF49-41A1-A3A5-5554F7BB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DD15-B141-4024-8BB5-6864C24D7E82}" type="datetimeFigureOut">
              <a:rPr lang="LID4096" smtClean="0"/>
              <a:t>09/25/2019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0ABAA-B8F0-49D8-9A7E-C0E44E5B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E73FA-3889-4011-A366-51581B6F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F9A3-E47A-41A4-BA51-20C1E7768B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448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FE664-B288-4997-BAF2-8FD7AB75C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06443-42AC-48D1-AEB0-3F281C1BD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59969-2972-4292-BDF9-61A442AB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DD15-B141-4024-8BB5-6864C24D7E82}" type="datetimeFigureOut">
              <a:rPr lang="LID4096" smtClean="0"/>
              <a:t>09/25/2019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876B-D4D3-4F76-94F9-4628B672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E2A5E-E932-479B-9073-204816B5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F9A3-E47A-41A4-BA51-20C1E7768B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570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F183-A48E-45E4-B861-4B8D268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A3C-FB2E-4829-B0CA-F67D1E58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838D7-6522-4640-B119-6277131E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DD15-B141-4024-8BB5-6864C24D7E82}" type="datetimeFigureOut">
              <a:rPr lang="LID4096" smtClean="0"/>
              <a:t>09/25/2019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5C887-F385-4C47-9F27-B523AB8F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B5CA-1FEA-4776-AEDE-BDCB3251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F9A3-E47A-41A4-BA51-20C1E7768B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741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4CC2-51C1-45F2-94CD-DF1784D2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DE977-92F4-4E8D-B289-D48695EDE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62E5-4DF2-430C-B1D5-32BFBA31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DD15-B141-4024-8BB5-6864C24D7E82}" type="datetimeFigureOut">
              <a:rPr lang="LID4096" smtClean="0"/>
              <a:t>09/25/2019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D6CA-CA05-4BEB-9281-A09594B8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1F08-547E-41F2-ACBC-2D464608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F9A3-E47A-41A4-BA51-20C1E7768B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893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54F2-50DA-4399-A9F3-A0CEA66B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C49D-A7F2-49B4-B948-2776324B7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4DDF-04B7-44F5-9EA6-2FA6F42C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66992-494F-4688-B60A-D1A54DA6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DD15-B141-4024-8BB5-6864C24D7E82}" type="datetimeFigureOut">
              <a:rPr lang="LID4096" smtClean="0"/>
              <a:t>09/25/2019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15D95-0A78-4988-8E72-17E8BED7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0DD50-3FB4-4D18-B705-C55A910B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F9A3-E47A-41A4-BA51-20C1E7768B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806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17C8-3230-49CC-A5ED-58B84F7C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50883-40FE-4651-B42A-333446DE2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B946-9D17-461A-975B-F014C6FED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5EB92-DFF6-44E4-90A7-42E19FE54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1029B-1DD3-49CA-A640-95463DE86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E91C6-00E1-4BD3-97D9-04C676ED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DD15-B141-4024-8BB5-6864C24D7E82}" type="datetimeFigureOut">
              <a:rPr lang="LID4096" smtClean="0"/>
              <a:t>09/25/2019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9754C-BE19-43BD-B861-552DBA13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97EFC-2120-4B5A-B2CD-D2903E01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F9A3-E47A-41A4-BA51-20C1E7768B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815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D99A-FA94-4055-BD7F-0D9C8B30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238C9-10D6-4749-81FE-A75117FE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DD15-B141-4024-8BB5-6864C24D7E82}" type="datetimeFigureOut">
              <a:rPr lang="LID4096" smtClean="0"/>
              <a:t>09/25/2019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BF96A-1D55-4AC8-A7BB-196C7791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90D09-5A22-4809-AEB0-831D3DCF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F9A3-E47A-41A4-BA51-20C1E7768B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826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78DF5-1EA3-468C-8FFC-EE8B2834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DD15-B141-4024-8BB5-6864C24D7E82}" type="datetimeFigureOut">
              <a:rPr lang="LID4096" smtClean="0"/>
              <a:t>09/25/2019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6019A-BEE1-4AFA-BEBB-AB6C521B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511D6-34AE-4C08-BA9F-9078B66C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F9A3-E47A-41A4-BA51-20C1E7768B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393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FC39-BCA1-4E96-888C-AC26B950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477E-2FBF-47D7-A1A2-37D08E9D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9E988-7E52-4A30-9215-4FDF6ACB5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6BAB7-5BCF-4F76-BC2B-68CD2376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DD15-B141-4024-8BB5-6864C24D7E82}" type="datetimeFigureOut">
              <a:rPr lang="LID4096" smtClean="0"/>
              <a:t>09/25/2019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F55FC-41B4-4ADF-9E97-4124880F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844A6-7BE1-4E62-9548-52F64024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F9A3-E47A-41A4-BA51-20C1E7768B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54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CDD6-B579-42C6-879A-FE9C024A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3DD51-2114-4A8D-A991-0D18440BB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982E2-99DC-4C19-99CF-4DF3DAD17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EB280-646D-44DC-80D0-F70C0C87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DD15-B141-4024-8BB5-6864C24D7E82}" type="datetimeFigureOut">
              <a:rPr lang="LID4096" smtClean="0"/>
              <a:t>09/25/2019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8DA49-2009-4DB4-AE39-AB3CEB9D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AD024-738D-495A-93A0-09CF9EA9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F9A3-E47A-41A4-BA51-20C1E7768B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083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19941-61AB-4F5D-A0DA-4F0E024B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7E08A-C3AA-46BA-8050-42093565F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E3B3-014D-4F2F-B1DA-0C1697D14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DD15-B141-4024-8BB5-6864C24D7E82}" type="datetimeFigureOut">
              <a:rPr lang="LID4096" smtClean="0"/>
              <a:t>09/25/2019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A52A2-0877-46E7-ABC8-38099C8E8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0F278-E6CB-49AB-907F-E999BB309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F9A3-E47A-41A4-BA51-20C1E7768B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29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8FBA51D1-A323-4D9F-B725-5EE19EB8821C}"/>
              </a:ext>
            </a:extLst>
          </p:cNvPr>
          <p:cNvSpPr/>
          <p:nvPr/>
        </p:nvSpPr>
        <p:spPr>
          <a:xfrm>
            <a:off x="1243585" y="841248"/>
            <a:ext cx="7071356" cy="5175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7F01E16-0894-4942-8768-31470B8CFE95}"/>
              </a:ext>
            </a:extLst>
          </p:cNvPr>
          <p:cNvSpPr/>
          <p:nvPr/>
        </p:nvSpPr>
        <p:spPr>
          <a:xfrm>
            <a:off x="9223248" y="1542288"/>
            <a:ext cx="2840822" cy="2420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DD09E4-7564-4B55-8DCD-6EBCCEB5CEA5}"/>
              </a:ext>
            </a:extLst>
          </p:cNvPr>
          <p:cNvSpPr/>
          <p:nvPr/>
        </p:nvSpPr>
        <p:spPr>
          <a:xfrm>
            <a:off x="9223248" y="4087828"/>
            <a:ext cx="2840822" cy="10346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1663EA-DA3F-4C31-821C-EC184FF13F84}"/>
              </a:ext>
            </a:extLst>
          </p:cNvPr>
          <p:cNvSpPr/>
          <p:nvPr/>
        </p:nvSpPr>
        <p:spPr>
          <a:xfrm>
            <a:off x="1444752" y="3005328"/>
            <a:ext cx="13898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Fermonitor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4FA2C4-43CE-4F4B-A1F2-E1030BA7B585}"/>
              </a:ext>
            </a:extLst>
          </p:cNvPr>
          <p:cNvSpPr/>
          <p:nvPr/>
        </p:nvSpPr>
        <p:spPr>
          <a:xfrm>
            <a:off x="3974592" y="1042416"/>
            <a:ext cx="13594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F83FD-17E0-4243-B3EE-56B03476B148}"/>
              </a:ext>
            </a:extLst>
          </p:cNvPr>
          <p:cNvSpPr/>
          <p:nvPr/>
        </p:nvSpPr>
        <p:spPr>
          <a:xfrm>
            <a:off x="3974592" y="4907280"/>
            <a:ext cx="13594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Brewfather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422CE-6D8D-4E27-B348-EC758EB60129}"/>
              </a:ext>
            </a:extLst>
          </p:cNvPr>
          <p:cNvSpPr/>
          <p:nvPr/>
        </p:nvSpPr>
        <p:spPr>
          <a:xfrm>
            <a:off x="3974592" y="2551176"/>
            <a:ext cx="13594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Chamber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553A0-B495-4D0B-945E-737F92D5A996}"/>
              </a:ext>
            </a:extLst>
          </p:cNvPr>
          <p:cNvSpPr/>
          <p:nvPr/>
        </p:nvSpPr>
        <p:spPr>
          <a:xfrm>
            <a:off x="6577586" y="2548128"/>
            <a:ext cx="13594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65A0B-A1DD-40D8-84B3-06A8EF571E8D}"/>
              </a:ext>
            </a:extLst>
          </p:cNvPr>
          <p:cNvSpPr/>
          <p:nvPr/>
        </p:nvSpPr>
        <p:spPr>
          <a:xfrm>
            <a:off x="6577586" y="4035552"/>
            <a:ext cx="13594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Tilt</a:t>
            </a:r>
            <a:endParaRPr lang="LID4096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8C40AE-4701-4615-B2CA-4BFE8D61F29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834640" y="1499616"/>
            <a:ext cx="1139952" cy="196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9522FD-08C1-4D8A-9B23-B14043681FE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834640" y="3008376"/>
            <a:ext cx="1139952" cy="45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AF34B6-9A3A-4643-9E41-667F6302C90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834640" y="3462528"/>
            <a:ext cx="1139952" cy="190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F8D2B1-4393-4688-9808-AE7C31C14D6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834640" y="3462528"/>
            <a:ext cx="3742946" cy="10302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2C794D-D9E8-4F2A-A948-5F69818D419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334000" y="3005328"/>
            <a:ext cx="1243586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55D22-951E-483D-AEEC-42C796F71D0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334000" y="3008376"/>
            <a:ext cx="1243586" cy="1484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AC6B45F-19B9-46D5-9CD7-0022AF759EDA}"/>
              </a:ext>
            </a:extLst>
          </p:cNvPr>
          <p:cNvSpPr/>
          <p:nvPr/>
        </p:nvSpPr>
        <p:spPr>
          <a:xfrm>
            <a:off x="9528047" y="1883664"/>
            <a:ext cx="268224" cy="2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51E4A1B-4F77-4710-9710-16D18838572B}"/>
              </a:ext>
            </a:extLst>
          </p:cNvPr>
          <p:cNvSpPr/>
          <p:nvPr/>
        </p:nvSpPr>
        <p:spPr>
          <a:xfrm>
            <a:off x="9528047" y="2318512"/>
            <a:ext cx="268224" cy="2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3EDC0-F702-4B13-9D3F-0606141F7F3E}"/>
              </a:ext>
            </a:extLst>
          </p:cNvPr>
          <p:cNvSpPr/>
          <p:nvPr/>
        </p:nvSpPr>
        <p:spPr>
          <a:xfrm>
            <a:off x="9528047" y="2753360"/>
            <a:ext cx="268224" cy="2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EA137B-8816-48F7-A428-E39B8E57BF9F}"/>
              </a:ext>
            </a:extLst>
          </p:cNvPr>
          <p:cNvSpPr/>
          <p:nvPr/>
        </p:nvSpPr>
        <p:spPr>
          <a:xfrm>
            <a:off x="9528047" y="3188208"/>
            <a:ext cx="268224" cy="2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A756C66-BD2A-4C4F-B549-193E45C8C44F}"/>
              </a:ext>
            </a:extLst>
          </p:cNvPr>
          <p:cNvSpPr/>
          <p:nvPr/>
        </p:nvSpPr>
        <p:spPr>
          <a:xfrm>
            <a:off x="9528047" y="3623056"/>
            <a:ext cx="268224" cy="2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801F70-946D-464A-BBAB-103EDBA30C0C}"/>
              </a:ext>
            </a:extLst>
          </p:cNvPr>
          <p:cNvSpPr/>
          <p:nvPr/>
        </p:nvSpPr>
        <p:spPr>
          <a:xfrm>
            <a:off x="9528047" y="4350512"/>
            <a:ext cx="268224" cy="2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60759F-A81A-4670-80DE-932B6892F390}"/>
              </a:ext>
            </a:extLst>
          </p:cNvPr>
          <p:cNvSpPr/>
          <p:nvPr/>
        </p:nvSpPr>
        <p:spPr>
          <a:xfrm>
            <a:off x="9528047" y="4785360"/>
            <a:ext cx="268224" cy="2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96E12A-65F5-4FCA-B3DD-269DE84D00FE}"/>
              </a:ext>
            </a:extLst>
          </p:cNvPr>
          <p:cNvSpPr/>
          <p:nvPr/>
        </p:nvSpPr>
        <p:spPr>
          <a:xfrm>
            <a:off x="9528047" y="5748528"/>
            <a:ext cx="268224" cy="2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E651F64-DAA9-468B-9168-8902C02A5709}"/>
              </a:ext>
            </a:extLst>
          </p:cNvPr>
          <p:cNvCxnSpPr>
            <a:cxnSpLocks/>
            <a:stCxn id="8" idx="3"/>
            <a:endCxn id="79" idx="1"/>
          </p:cNvCxnSpPr>
          <p:nvPr/>
        </p:nvCxnSpPr>
        <p:spPr>
          <a:xfrm flipV="1">
            <a:off x="7936994" y="2752344"/>
            <a:ext cx="1286254" cy="25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F59ED3-D3C9-48A9-92F9-3CAC15328F78}"/>
              </a:ext>
            </a:extLst>
          </p:cNvPr>
          <p:cNvCxnSpPr>
            <a:cxnSpLocks/>
            <a:stCxn id="9" idx="3"/>
            <a:endCxn id="82" idx="1"/>
          </p:cNvCxnSpPr>
          <p:nvPr/>
        </p:nvCxnSpPr>
        <p:spPr>
          <a:xfrm>
            <a:off x="7936994" y="4492752"/>
            <a:ext cx="1286254" cy="11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FE413A1-EBBD-42B8-8E84-1127B2AE8313}"/>
              </a:ext>
            </a:extLst>
          </p:cNvPr>
          <p:cNvCxnSpPr>
            <a:cxnSpLocks/>
            <a:stCxn id="6" idx="3"/>
            <a:endCxn id="41" idx="2"/>
          </p:cNvCxnSpPr>
          <p:nvPr/>
        </p:nvCxnSpPr>
        <p:spPr>
          <a:xfrm>
            <a:off x="5334000" y="5364480"/>
            <a:ext cx="4194047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4C16FD0-7598-4166-8A7E-6830820E620E}"/>
              </a:ext>
            </a:extLst>
          </p:cNvPr>
          <p:cNvSpPr txBox="1"/>
          <p:nvPr/>
        </p:nvSpPr>
        <p:spPr>
          <a:xfrm>
            <a:off x="9783233" y="1891145"/>
            <a:ext cx="1755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Thermowell temperature</a:t>
            </a:r>
            <a:endParaRPr lang="LID4096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E981C1-6060-4BEF-9BCA-22F846EA57AD}"/>
              </a:ext>
            </a:extLst>
          </p:cNvPr>
          <p:cNvSpPr txBox="1"/>
          <p:nvPr/>
        </p:nvSpPr>
        <p:spPr>
          <a:xfrm>
            <a:off x="9783233" y="2304288"/>
            <a:ext cx="1753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Refrigerator temperature</a:t>
            </a:r>
            <a:endParaRPr lang="LID4096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4B61DD-E0E9-4793-89CD-D899E8471229}"/>
              </a:ext>
            </a:extLst>
          </p:cNvPr>
          <p:cNvSpPr txBox="1"/>
          <p:nvPr/>
        </p:nvSpPr>
        <p:spPr>
          <a:xfrm>
            <a:off x="9783233" y="2722142"/>
            <a:ext cx="2152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Controller internal temperature</a:t>
            </a:r>
            <a:endParaRPr lang="LID4096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8BC31C-6F0B-4FBC-B169-6B702C3F55BE}"/>
              </a:ext>
            </a:extLst>
          </p:cNvPr>
          <p:cNvSpPr txBox="1"/>
          <p:nvPr/>
        </p:nvSpPr>
        <p:spPr>
          <a:xfrm>
            <a:off x="9783233" y="3179433"/>
            <a:ext cx="100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Heating relay</a:t>
            </a:r>
            <a:endParaRPr lang="LID4096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340A2B-C3A9-4575-A506-8B161ECA3FCB}"/>
              </a:ext>
            </a:extLst>
          </p:cNvPr>
          <p:cNvSpPr txBox="1"/>
          <p:nvPr/>
        </p:nvSpPr>
        <p:spPr>
          <a:xfrm>
            <a:off x="9783233" y="3581861"/>
            <a:ext cx="990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Cooling relay</a:t>
            </a:r>
            <a:endParaRPr lang="LID4096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0665FC-35B4-4016-A519-CE71E05D9F06}"/>
              </a:ext>
            </a:extLst>
          </p:cNvPr>
          <p:cNvSpPr txBox="1"/>
          <p:nvPr/>
        </p:nvSpPr>
        <p:spPr>
          <a:xfrm>
            <a:off x="9783233" y="4328160"/>
            <a:ext cx="1298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Beer temperature</a:t>
            </a:r>
            <a:endParaRPr lang="LID4096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8499C8-E5ED-428B-9F09-E686D07703FD}"/>
              </a:ext>
            </a:extLst>
          </p:cNvPr>
          <p:cNvSpPr txBox="1"/>
          <p:nvPr/>
        </p:nvSpPr>
        <p:spPr>
          <a:xfrm>
            <a:off x="9783233" y="4781851"/>
            <a:ext cx="1429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Beer specific gravity</a:t>
            </a:r>
            <a:endParaRPr lang="LID4096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A71FD2-0876-4995-B945-1F503995878B}"/>
              </a:ext>
            </a:extLst>
          </p:cNvPr>
          <p:cNvSpPr txBox="1"/>
          <p:nvPr/>
        </p:nvSpPr>
        <p:spPr>
          <a:xfrm>
            <a:off x="9783233" y="5744140"/>
            <a:ext cx="1140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Brewfather.app</a:t>
            </a:r>
            <a:endParaRPr lang="LID4096" sz="1200" dirty="0"/>
          </a:p>
        </p:txBody>
      </p:sp>
      <p:sp>
        <p:nvSpPr>
          <p:cNvPr id="73" name="Rectangle: Folded Corner 72">
            <a:extLst>
              <a:ext uri="{FF2B5EF4-FFF2-40B4-BE49-F238E27FC236}">
                <a16:creationId xmlns:a16="http://schemas.microsoft.com/office/drawing/2014/main" id="{85A78115-4873-4D69-9C97-3A82CB40C97C}"/>
              </a:ext>
            </a:extLst>
          </p:cNvPr>
          <p:cNvSpPr/>
          <p:nvPr/>
        </p:nvSpPr>
        <p:spPr>
          <a:xfrm>
            <a:off x="2365248" y="2798064"/>
            <a:ext cx="585216" cy="36576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  <a:endParaRPr lang="LID4096" sz="1200" dirty="0"/>
          </a:p>
        </p:txBody>
      </p:sp>
      <p:sp>
        <p:nvSpPr>
          <p:cNvPr id="74" name="Rectangle: Folded Corner 73">
            <a:extLst>
              <a:ext uri="{FF2B5EF4-FFF2-40B4-BE49-F238E27FC236}">
                <a16:creationId xmlns:a16="http://schemas.microsoft.com/office/drawing/2014/main" id="{869D0625-3120-42BA-A383-CBBA13085E0E}"/>
              </a:ext>
            </a:extLst>
          </p:cNvPr>
          <p:cNvSpPr/>
          <p:nvPr/>
        </p:nvSpPr>
        <p:spPr>
          <a:xfrm>
            <a:off x="4962144" y="2415540"/>
            <a:ext cx="585216" cy="36576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  <a:endParaRPr lang="LID4096" sz="1200" dirty="0"/>
          </a:p>
        </p:txBody>
      </p:sp>
      <p:sp>
        <p:nvSpPr>
          <p:cNvPr id="75" name="Rectangle: Folded Corner 74">
            <a:extLst>
              <a:ext uri="{FF2B5EF4-FFF2-40B4-BE49-F238E27FC236}">
                <a16:creationId xmlns:a16="http://schemas.microsoft.com/office/drawing/2014/main" id="{5D98C952-ECEC-4505-987E-288D52DCEDB3}"/>
              </a:ext>
            </a:extLst>
          </p:cNvPr>
          <p:cNvSpPr/>
          <p:nvPr/>
        </p:nvSpPr>
        <p:spPr>
          <a:xfrm>
            <a:off x="7559042" y="2432304"/>
            <a:ext cx="585216" cy="36576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  <a:endParaRPr lang="LID4096" sz="1200" dirty="0"/>
          </a:p>
        </p:txBody>
      </p:sp>
      <p:sp>
        <p:nvSpPr>
          <p:cNvPr id="76" name="Rectangle: Folded Corner 75">
            <a:extLst>
              <a:ext uri="{FF2B5EF4-FFF2-40B4-BE49-F238E27FC236}">
                <a16:creationId xmlns:a16="http://schemas.microsoft.com/office/drawing/2014/main" id="{7AE2820B-EE25-4F98-82C7-455AC8D7C004}"/>
              </a:ext>
            </a:extLst>
          </p:cNvPr>
          <p:cNvSpPr/>
          <p:nvPr/>
        </p:nvSpPr>
        <p:spPr>
          <a:xfrm>
            <a:off x="7582213" y="3883152"/>
            <a:ext cx="585216" cy="36576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  <a:endParaRPr lang="LID4096" sz="1200" dirty="0"/>
          </a:p>
        </p:txBody>
      </p:sp>
      <p:sp>
        <p:nvSpPr>
          <p:cNvPr id="77" name="Rectangle: Folded Corner 76">
            <a:extLst>
              <a:ext uri="{FF2B5EF4-FFF2-40B4-BE49-F238E27FC236}">
                <a16:creationId xmlns:a16="http://schemas.microsoft.com/office/drawing/2014/main" id="{1772F12B-6DB7-4B8F-A1C1-84AC60D4CF56}"/>
              </a:ext>
            </a:extLst>
          </p:cNvPr>
          <p:cNvSpPr/>
          <p:nvPr/>
        </p:nvSpPr>
        <p:spPr>
          <a:xfrm>
            <a:off x="4962144" y="4724400"/>
            <a:ext cx="585216" cy="36576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  <a:endParaRPr lang="LID4096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FD352B5-AA46-43E0-AC13-57EDFBCB4485}"/>
              </a:ext>
            </a:extLst>
          </p:cNvPr>
          <p:cNvSpPr txBox="1"/>
          <p:nvPr/>
        </p:nvSpPr>
        <p:spPr>
          <a:xfrm>
            <a:off x="9192770" y="1529993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ARDUINO</a:t>
            </a:r>
            <a:endParaRPr lang="LID4096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2281DE2-7CBA-4003-BC3D-517F66124E8A}"/>
              </a:ext>
            </a:extLst>
          </p:cNvPr>
          <p:cNvSpPr txBox="1"/>
          <p:nvPr/>
        </p:nvSpPr>
        <p:spPr>
          <a:xfrm>
            <a:off x="9192770" y="4058447"/>
            <a:ext cx="154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TILT HYDROMETER</a:t>
            </a:r>
            <a:endParaRPr lang="LID4096" sz="14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0686417-7DF7-4751-966F-701FA3343536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8769095" y="2692539"/>
            <a:ext cx="0" cy="35546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D2AED6B-E1F5-4052-B405-B894ACD91AD0}"/>
              </a:ext>
            </a:extLst>
          </p:cNvPr>
          <p:cNvSpPr txBox="1"/>
          <p:nvPr/>
        </p:nvSpPr>
        <p:spPr>
          <a:xfrm>
            <a:off x="8313681" y="2415540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serial (USB)</a:t>
            </a:r>
            <a:endParaRPr lang="LID4096" sz="12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50BC451-73F4-40FF-A2F7-7BEE12DECB3B}"/>
              </a:ext>
            </a:extLst>
          </p:cNvPr>
          <p:cNvSpPr txBox="1"/>
          <p:nvPr/>
        </p:nvSpPr>
        <p:spPr>
          <a:xfrm>
            <a:off x="8356481" y="4718672"/>
            <a:ext cx="804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Bluetooth</a:t>
            </a:r>
            <a:endParaRPr lang="LID4096" sz="1200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CFD8FEC-7697-407D-A923-12B3B0BCE0CF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758643" y="4407408"/>
            <a:ext cx="0" cy="31126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F73BAAA-1444-45C8-9FB2-A836CF175AF2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755596" y="5640598"/>
            <a:ext cx="3046" cy="20546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F6677BA-8447-4D03-822E-312AB30A0C0C}"/>
              </a:ext>
            </a:extLst>
          </p:cNvPr>
          <p:cNvSpPr txBox="1"/>
          <p:nvPr/>
        </p:nvSpPr>
        <p:spPr>
          <a:xfrm>
            <a:off x="8505207" y="5846064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JSON</a:t>
            </a:r>
            <a:endParaRPr lang="LID4096" sz="12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358CC2-F02A-4FC0-A40F-6884E16047A6}"/>
              </a:ext>
            </a:extLst>
          </p:cNvPr>
          <p:cNvSpPr txBox="1"/>
          <p:nvPr/>
        </p:nvSpPr>
        <p:spPr>
          <a:xfrm>
            <a:off x="1206832" y="5773689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Python 3.x running on </a:t>
            </a:r>
            <a:r>
              <a:rPr lang="en-US" sz="1100" dirty="0" err="1"/>
              <a:t>RPi</a:t>
            </a:r>
            <a:endParaRPr lang="LID4096" sz="11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667B51-5075-412D-97E4-C8BE3AD31A67}"/>
              </a:ext>
            </a:extLst>
          </p:cNvPr>
          <p:cNvSpPr/>
          <p:nvPr/>
        </p:nvSpPr>
        <p:spPr>
          <a:xfrm>
            <a:off x="3380144" y="3048000"/>
            <a:ext cx="384048" cy="219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Tilt</a:t>
            </a:r>
            <a:endParaRPr lang="LID4096" sz="11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9C4406C-5F1E-43A5-A6CD-F2E52DF83F09}"/>
              </a:ext>
            </a:extLst>
          </p:cNvPr>
          <p:cNvSpPr/>
          <p:nvPr/>
        </p:nvSpPr>
        <p:spPr>
          <a:xfrm>
            <a:off x="9528047" y="310896"/>
            <a:ext cx="268224" cy="2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B2267CE-7A40-44A0-8479-D417C58C9EEC}"/>
              </a:ext>
            </a:extLst>
          </p:cNvPr>
          <p:cNvSpPr/>
          <p:nvPr/>
        </p:nvSpPr>
        <p:spPr>
          <a:xfrm>
            <a:off x="9528047" y="957072"/>
            <a:ext cx="268224" cy="2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FA5AD0-D0DA-484A-B489-2698DC49B0CD}"/>
              </a:ext>
            </a:extLst>
          </p:cNvPr>
          <p:cNvSpPr txBox="1"/>
          <p:nvPr/>
        </p:nvSpPr>
        <p:spPr>
          <a:xfrm>
            <a:off x="9783233" y="287198"/>
            <a:ext cx="4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LCD</a:t>
            </a:r>
            <a:endParaRPr lang="LID4096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2079C1-336F-4EBE-B2AD-1DE5ADEFD1EE}"/>
              </a:ext>
            </a:extLst>
          </p:cNvPr>
          <p:cNvSpPr txBox="1"/>
          <p:nvPr/>
        </p:nvSpPr>
        <p:spPr>
          <a:xfrm>
            <a:off x="9783233" y="941502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Motion sensor</a:t>
            </a:r>
            <a:endParaRPr lang="LID4096" sz="12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387BE4D-D23B-4CA6-931C-68DCA3CD30B7}"/>
              </a:ext>
            </a:extLst>
          </p:cNvPr>
          <p:cNvCxnSpPr>
            <a:cxnSpLocks/>
            <a:stCxn id="5" idx="3"/>
            <a:endCxn id="96" idx="2"/>
          </p:cNvCxnSpPr>
          <p:nvPr/>
        </p:nvCxnSpPr>
        <p:spPr>
          <a:xfrm flipV="1">
            <a:off x="5334000" y="445008"/>
            <a:ext cx="4194047" cy="1054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CD8EC2E-A51C-4DF9-BD6F-4975840BD2B6}"/>
              </a:ext>
            </a:extLst>
          </p:cNvPr>
          <p:cNvCxnSpPr>
            <a:cxnSpLocks/>
            <a:stCxn id="5" idx="3"/>
            <a:endCxn id="97" idx="2"/>
          </p:cNvCxnSpPr>
          <p:nvPr/>
        </p:nvCxnSpPr>
        <p:spPr>
          <a:xfrm flipV="1">
            <a:off x="5334000" y="1091184"/>
            <a:ext cx="4194047" cy="40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3A98194-0068-41E1-BE3B-5EFC6BF0256D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758642" y="1021755"/>
            <a:ext cx="3046" cy="21605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3529C6F-95E4-48A2-89D5-130A5ADA9990}"/>
              </a:ext>
            </a:extLst>
          </p:cNvPr>
          <p:cNvSpPr txBox="1"/>
          <p:nvPr/>
        </p:nvSpPr>
        <p:spPr>
          <a:xfrm>
            <a:off x="8506810" y="1237805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GPIO</a:t>
            </a:r>
            <a:endParaRPr lang="LID4096" sz="1200" dirty="0">
              <a:solidFill>
                <a:srgbClr val="FF0000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1E8E606-F54D-4D7D-8110-6C4F7CC0EFD5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8755596" y="496054"/>
            <a:ext cx="3046" cy="25138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FCC9ABA-6924-415C-A0D7-1884586B8083}"/>
              </a:ext>
            </a:extLst>
          </p:cNvPr>
          <p:cNvSpPr txBox="1"/>
          <p:nvPr/>
        </p:nvSpPr>
        <p:spPr>
          <a:xfrm>
            <a:off x="8566923" y="21905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I2C</a:t>
            </a:r>
            <a:endParaRPr lang="LID4096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4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Schmidt</dc:creator>
  <cp:lastModifiedBy>Mike Schmidt</cp:lastModifiedBy>
  <cp:revision>4</cp:revision>
  <dcterms:created xsi:type="dcterms:W3CDTF">2019-09-25T20:42:40Z</dcterms:created>
  <dcterms:modified xsi:type="dcterms:W3CDTF">2019-09-25T21:10:12Z</dcterms:modified>
</cp:coreProperties>
</file>