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>
        <p:scale>
          <a:sx n="99" d="100"/>
          <a:sy n="99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1F77-4D01-4CDE-A6BE-644259787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BE8E6-4EAF-4DC8-9E2A-CAC65E6C1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0D1D-79BA-4BB1-B5B5-5FDB0732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E788F-ED93-4C97-B5F5-BF311873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72A3E-9F18-496E-887D-6566C7CC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911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4D8B-F015-489C-9614-DDCD92EE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FF9E0-60D6-4B3D-A54B-C6E487727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AFFE-0D7A-49C3-AB27-21BFC052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36C5-7C3F-49C1-B463-941B8CE3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76B83-B275-4238-AE3F-75E8BE3B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450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2F63A-F26D-4FFD-92ED-B81EA7AFB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CFDA9-F99C-4B0A-84A7-16248C4C3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D8CDC-7291-40B7-A56A-47C9BBD4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EDF6-254F-4AEB-896F-9F5B44F8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554F-5200-4FD0-8949-C55C6804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682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936E-5F96-4C9D-AD75-FB8CD10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2225-0BC5-4DBB-A597-529B1D8F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63ED-5F05-4CA5-9FB6-7ED9C956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C8F53-9D8D-4D13-8FC9-BF1019C2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61CA-0406-4920-A371-23660256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375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AC9B-0454-4AAA-A91A-70EE15A4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585BA-DCC6-4607-9FD5-CDE01DCFB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3A485-872D-46BE-ABA1-DAE6FCA0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F784B-8135-4B28-9757-2DB9F265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D60F7-92E4-4AB8-ACF5-9D92D40F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227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B846-D213-4CA7-BB43-205C448B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0E0D-F2C0-42B3-B001-4F68A5F0D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9858C-ECDC-4ED7-89A0-1C5055D48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9DF28-EA80-42C1-97E5-C87DE58E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6B2C2-DEB4-4D51-98FF-9A64CD73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89A94-74DE-4E88-8390-54E80E01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1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786F-B381-40E0-9919-A629C766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039C8-28B9-48E9-A678-BDB3A5C1E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CD673-C289-44F3-A8A4-E22994161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7B842-11AD-4609-BF3E-38A4D14D5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2D7F5-73A6-4E57-896D-8E3ED6EFD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6D72C-6650-4166-BCF6-B4DB3B7B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4EF01-D93E-42D3-85B1-C3DC3F22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42295-0005-43AE-A94F-820970E3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33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CBB0-BA56-45C5-8941-093A7385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37CDF-294B-46F0-ADEA-7E41C25E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9A0C1-1189-4311-8120-0810C0FA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C3A4C-0663-4E63-BFD4-80386D8E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20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247BD-004C-4DE5-B248-C9993EFC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33DAB-A1D1-4D89-B06D-D2260F07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3AEBE-C2CE-441F-BF06-761F8300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959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6C4E-9128-4576-9578-23BAF7EE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0580-A95E-44ED-A5DA-7AFFCFC6D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B5169-2DBA-45C8-A062-9D08E21AE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6C6A4-3600-4AAC-99D3-01F251BA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CAFFA-BE32-4848-B53F-8269D128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81B58-CFD7-4F3F-A8CF-C9E77715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900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C590-6E7D-4CF4-8286-403D8062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15886-9721-4D66-B5B1-C5C59AC02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0CDDD-41A8-4AB2-94FC-645BD8F7C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D5402-E46E-42E7-9D5A-4B00156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3C359-2B86-4D91-B0F6-89406CD3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4620A-BEC0-4F38-B4AE-2F36A8CC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216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9380B-8EFC-4872-97B1-D230A73D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5E04B-B949-4773-A41E-43C491EF0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D6CE0-1A4C-4C91-B240-2652DF899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B9EE-CE20-479F-91C5-799A9E0E68A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66AC4-6F30-44E9-B709-13501021B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B4606-EDE1-4E4D-ACCB-D14451DFC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7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2442C7-12A0-4C94-92C4-54ACFA3C2FA6}"/>
              </a:ext>
            </a:extLst>
          </p:cNvPr>
          <p:cNvSpPr/>
          <p:nvPr/>
        </p:nvSpPr>
        <p:spPr>
          <a:xfrm>
            <a:off x="842917" y="1942355"/>
            <a:ext cx="2540791" cy="13277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78DD4B-7A59-432F-918E-2DB8A6D67DAB}"/>
              </a:ext>
            </a:extLst>
          </p:cNvPr>
          <p:cNvSpPr/>
          <p:nvPr/>
        </p:nvSpPr>
        <p:spPr>
          <a:xfrm>
            <a:off x="6088872" y="1361276"/>
            <a:ext cx="5635300" cy="24864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34272-E2D7-4D71-B7C5-E0F714C7205E}"/>
              </a:ext>
            </a:extLst>
          </p:cNvPr>
          <p:cNvSpPr txBox="1"/>
          <p:nvPr/>
        </p:nvSpPr>
        <p:spPr>
          <a:xfrm>
            <a:off x="1645844" y="1960067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Arduino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5A97E-0982-44BE-BF18-4801237FFFF7}"/>
              </a:ext>
            </a:extLst>
          </p:cNvPr>
          <p:cNvSpPr/>
          <p:nvPr/>
        </p:nvSpPr>
        <p:spPr>
          <a:xfrm>
            <a:off x="1200892" y="2329583"/>
            <a:ext cx="1822384" cy="552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sketch_temp_relay.ino</a:t>
            </a:r>
            <a:endParaRPr lang="LID4096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4E4689-3DD5-4327-A66B-7FF90A1098B1}"/>
              </a:ext>
            </a:extLst>
          </p:cNvPr>
          <p:cNvSpPr/>
          <p:nvPr/>
        </p:nvSpPr>
        <p:spPr>
          <a:xfrm>
            <a:off x="6524074" y="4739647"/>
            <a:ext cx="963509" cy="115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Blue LED -&gt; indicate cooling is on</a:t>
            </a:r>
            <a:endParaRPr lang="LID4096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70936-32D0-4351-8F3C-D2150890B089}"/>
              </a:ext>
            </a:extLst>
          </p:cNvPr>
          <p:cNvSpPr/>
          <p:nvPr/>
        </p:nvSpPr>
        <p:spPr>
          <a:xfrm>
            <a:off x="5500698" y="4745132"/>
            <a:ext cx="963509" cy="1145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 LED  -&gt; indicate heat is on</a:t>
            </a:r>
            <a:endParaRPr lang="LID4096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799364-C1C5-4D1E-8D26-18A86A1FC2C8}"/>
              </a:ext>
            </a:extLst>
          </p:cNvPr>
          <p:cNvSpPr/>
          <p:nvPr/>
        </p:nvSpPr>
        <p:spPr>
          <a:xfrm>
            <a:off x="4477320" y="4739649"/>
            <a:ext cx="963509" cy="115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Relay -&gt; control fridge power</a:t>
            </a:r>
            <a:endParaRPr lang="LID4096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7D1F-2C12-4B6E-935C-27196AA5B799}"/>
              </a:ext>
            </a:extLst>
          </p:cNvPr>
          <p:cNvSpPr/>
          <p:nvPr/>
        </p:nvSpPr>
        <p:spPr>
          <a:xfrm>
            <a:off x="3453942" y="4745132"/>
            <a:ext cx="963509" cy="115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Relay -&gt; control heating pad</a:t>
            </a:r>
            <a:endParaRPr lang="LID4096" sz="1200" dirty="0"/>
          </a:p>
          <a:p>
            <a:pPr algn="ctr"/>
            <a:endParaRPr lang="LID4096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024E21-DCFE-4C1A-B1DB-20CD73F52B3B}"/>
              </a:ext>
            </a:extLst>
          </p:cNvPr>
          <p:cNvSpPr/>
          <p:nvPr/>
        </p:nvSpPr>
        <p:spPr>
          <a:xfrm>
            <a:off x="361161" y="4745131"/>
            <a:ext cx="963509" cy="115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/>
              <a:t>DS18B20 </a:t>
            </a:r>
            <a:r>
              <a:rPr lang="fi-FI" sz="1200" dirty="0" err="1"/>
              <a:t>one-wire</a:t>
            </a:r>
            <a:r>
              <a:rPr lang="fi-FI" sz="1200" dirty="0"/>
              <a:t> </a:t>
            </a:r>
            <a:r>
              <a:rPr lang="fi-FI" sz="1200" dirty="0" err="1"/>
              <a:t>digital</a:t>
            </a:r>
            <a:r>
              <a:rPr lang="fi-FI" sz="1200" dirty="0"/>
              <a:t> </a:t>
            </a:r>
            <a:r>
              <a:rPr lang="fi-FI" sz="1200" dirty="0" err="1"/>
              <a:t>temp</a:t>
            </a:r>
            <a:r>
              <a:rPr lang="fi-FI" sz="1200" dirty="0"/>
              <a:t> </a:t>
            </a:r>
            <a:r>
              <a:rPr lang="fi-FI" sz="1200" dirty="0" err="1"/>
              <a:t>sensor</a:t>
            </a:r>
            <a:r>
              <a:rPr lang="fi-FI" sz="1200" dirty="0"/>
              <a:t> -&gt; </a:t>
            </a:r>
            <a:br>
              <a:rPr lang="fi-FI" sz="1200" dirty="0"/>
            </a:br>
            <a:r>
              <a:rPr lang="fi-FI" sz="1200" dirty="0" err="1"/>
              <a:t>fridge</a:t>
            </a:r>
            <a:r>
              <a:rPr lang="fi-FI" sz="1200" dirty="0"/>
              <a:t> air </a:t>
            </a:r>
            <a:r>
              <a:rPr lang="fi-FI" sz="1200" dirty="0" err="1"/>
              <a:t>temp</a:t>
            </a:r>
            <a:endParaRPr lang="fi-FI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D9B571-FD2A-4941-86B1-E5AE99893793}"/>
              </a:ext>
            </a:extLst>
          </p:cNvPr>
          <p:cNvSpPr/>
          <p:nvPr/>
        </p:nvSpPr>
        <p:spPr>
          <a:xfrm>
            <a:off x="1384539" y="4745131"/>
            <a:ext cx="963509" cy="115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/>
              <a:t>DS18B20 </a:t>
            </a:r>
            <a:r>
              <a:rPr lang="fi-FI" sz="1200" dirty="0" err="1"/>
              <a:t>one-wire</a:t>
            </a:r>
            <a:r>
              <a:rPr lang="fi-FI" sz="1200" dirty="0"/>
              <a:t> </a:t>
            </a:r>
            <a:r>
              <a:rPr lang="fi-FI" sz="1200" dirty="0" err="1"/>
              <a:t>digital</a:t>
            </a:r>
            <a:r>
              <a:rPr lang="fi-FI" sz="1200" dirty="0"/>
              <a:t> </a:t>
            </a:r>
            <a:r>
              <a:rPr lang="fi-FI" sz="1200" dirty="0" err="1"/>
              <a:t>temp</a:t>
            </a:r>
            <a:r>
              <a:rPr lang="fi-FI" sz="1200" dirty="0"/>
              <a:t> </a:t>
            </a:r>
            <a:r>
              <a:rPr lang="fi-FI" sz="1200" dirty="0" err="1"/>
              <a:t>sensor</a:t>
            </a:r>
            <a:r>
              <a:rPr lang="fi-FI" sz="1200" dirty="0"/>
              <a:t> -&gt; </a:t>
            </a:r>
            <a:r>
              <a:rPr lang="fi-FI" sz="1200" dirty="0" err="1"/>
              <a:t>thermalwell</a:t>
            </a:r>
            <a:endParaRPr lang="fi-FI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9F341F-C494-447F-AAD5-F1742ED1D091}"/>
              </a:ext>
            </a:extLst>
          </p:cNvPr>
          <p:cNvSpPr/>
          <p:nvPr/>
        </p:nvSpPr>
        <p:spPr>
          <a:xfrm>
            <a:off x="2420199" y="4742390"/>
            <a:ext cx="963509" cy="1155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/>
              <a:t>LM35 </a:t>
            </a:r>
            <a:r>
              <a:rPr lang="fi-FI" sz="1200" dirty="0" err="1"/>
              <a:t>analog</a:t>
            </a:r>
            <a:r>
              <a:rPr lang="fi-FI" sz="1200" dirty="0"/>
              <a:t> </a:t>
            </a:r>
            <a:r>
              <a:rPr lang="fi-FI" sz="1200" dirty="0" err="1"/>
              <a:t>temp</a:t>
            </a:r>
            <a:r>
              <a:rPr lang="fi-FI" sz="1200" dirty="0"/>
              <a:t> </a:t>
            </a:r>
            <a:r>
              <a:rPr lang="fi-FI" sz="1200" dirty="0" err="1"/>
              <a:t>Sensor</a:t>
            </a:r>
            <a:r>
              <a:rPr lang="fi-FI" sz="1200" dirty="0"/>
              <a:t> -&gt; </a:t>
            </a:r>
            <a:r>
              <a:rPr lang="fi-FI" sz="1200" dirty="0" err="1"/>
              <a:t>internal</a:t>
            </a:r>
            <a:r>
              <a:rPr lang="fi-FI" sz="1200" dirty="0"/>
              <a:t> </a:t>
            </a:r>
            <a:r>
              <a:rPr lang="fi-FI" sz="1200" dirty="0" err="1"/>
              <a:t>temp</a:t>
            </a:r>
            <a:endParaRPr lang="fi-FI" sz="12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836FFDA-E5EC-4812-9FE0-89AC6A5CD4D6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16200000" flipH="1">
            <a:off x="1771494" y="3611929"/>
            <a:ext cx="1472279" cy="78864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14506D7-CBA5-454D-8081-15B1B649314A}"/>
              </a:ext>
            </a:extLst>
          </p:cNvPr>
          <p:cNvCxnSpPr>
            <a:cxnSpLocks/>
            <a:stCxn id="4" idx="2"/>
            <a:endCxn id="38" idx="4"/>
          </p:cNvCxnSpPr>
          <p:nvPr/>
        </p:nvCxnSpPr>
        <p:spPr>
          <a:xfrm rot="5400000">
            <a:off x="1223823" y="3387939"/>
            <a:ext cx="1007319" cy="7716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C9AF60B-221F-4B7A-89A7-40F55C4BD4BB}"/>
              </a:ext>
            </a:extLst>
          </p:cNvPr>
          <p:cNvCxnSpPr>
            <a:cxnSpLocks/>
            <a:stCxn id="38" idx="2"/>
            <a:endCxn id="12" idx="0"/>
          </p:cNvCxnSpPr>
          <p:nvPr/>
        </p:nvCxnSpPr>
        <p:spPr>
          <a:xfrm rot="10800000" flipV="1">
            <a:off x="842917" y="4328859"/>
            <a:ext cx="451981" cy="41627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23EC554-7128-4EDF-AEC5-95067341F758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2286995" y="3096429"/>
            <a:ext cx="1475021" cy="18223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5C17885-666E-49A6-A833-EF8F93CFC346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2801425" y="2581999"/>
            <a:ext cx="1469538" cy="284576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209B8F2-F4F8-4BF0-AD37-3CF2C86F9105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3310373" y="2073051"/>
            <a:ext cx="1475021" cy="386914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A05D713-4BB3-4140-ACE5-56688D8DB8F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824803" y="1558621"/>
            <a:ext cx="1469536" cy="48925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954612-0463-4C80-9E08-26A48B2D6670}"/>
              </a:ext>
            </a:extLst>
          </p:cNvPr>
          <p:cNvSpPr txBox="1"/>
          <p:nvPr/>
        </p:nvSpPr>
        <p:spPr>
          <a:xfrm>
            <a:off x="6752394" y="4303008"/>
            <a:ext cx="5068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pin7</a:t>
            </a:r>
            <a:endParaRPr lang="LID4096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C2408E-9B06-470F-97E6-17520A6D5C28}"/>
              </a:ext>
            </a:extLst>
          </p:cNvPr>
          <p:cNvSpPr txBox="1"/>
          <p:nvPr/>
        </p:nvSpPr>
        <p:spPr>
          <a:xfrm>
            <a:off x="5731371" y="4303008"/>
            <a:ext cx="5068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pin8</a:t>
            </a:r>
            <a:endParaRPr lang="LID4096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2BDCC3-6E93-4B6E-9EB9-66C33CEB2453}"/>
              </a:ext>
            </a:extLst>
          </p:cNvPr>
          <p:cNvSpPr txBox="1"/>
          <p:nvPr/>
        </p:nvSpPr>
        <p:spPr>
          <a:xfrm>
            <a:off x="4710348" y="4303008"/>
            <a:ext cx="5068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pin9</a:t>
            </a:r>
            <a:endParaRPr lang="LID4096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C19E06-64AB-437F-BB61-FE1311CAECE1}"/>
              </a:ext>
            </a:extLst>
          </p:cNvPr>
          <p:cNvSpPr txBox="1"/>
          <p:nvPr/>
        </p:nvSpPr>
        <p:spPr>
          <a:xfrm>
            <a:off x="1095171" y="3798317"/>
            <a:ext cx="5068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pin2</a:t>
            </a:r>
            <a:endParaRPr lang="LID4096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2BF014-0D82-407B-9184-AA334B19391C}"/>
              </a:ext>
            </a:extLst>
          </p:cNvPr>
          <p:cNvSpPr txBox="1"/>
          <p:nvPr/>
        </p:nvSpPr>
        <p:spPr>
          <a:xfrm>
            <a:off x="2696357" y="4303008"/>
            <a:ext cx="38023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A6</a:t>
            </a:r>
            <a:endParaRPr lang="LID4096" sz="14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678E00-7B1F-48F9-AEFF-82CF4C0E6EE8}"/>
              </a:ext>
            </a:extLst>
          </p:cNvPr>
          <p:cNvSpPr/>
          <p:nvPr/>
        </p:nvSpPr>
        <p:spPr>
          <a:xfrm flipV="1">
            <a:off x="1294897" y="4277430"/>
            <a:ext cx="93508" cy="102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857E541-F6FE-49CD-93F3-0EA0732EAFC2}"/>
              </a:ext>
            </a:extLst>
          </p:cNvPr>
          <p:cNvCxnSpPr>
            <a:cxnSpLocks/>
            <a:stCxn id="38" idx="6"/>
            <a:endCxn id="13" idx="0"/>
          </p:cNvCxnSpPr>
          <p:nvPr/>
        </p:nvCxnSpPr>
        <p:spPr>
          <a:xfrm>
            <a:off x="1388405" y="4328859"/>
            <a:ext cx="477889" cy="41627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C713E91-2545-4CB4-9514-8DF76864554F}"/>
              </a:ext>
            </a:extLst>
          </p:cNvPr>
          <p:cNvSpPr txBox="1"/>
          <p:nvPr/>
        </p:nvSpPr>
        <p:spPr>
          <a:xfrm>
            <a:off x="3585131" y="4303008"/>
            <a:ext cx="59824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pin10</a:t>
            </a:r>
            <a:endParaRPr lang="LID4096" sz="14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51BBFCB-1E6D-4126-8867-A318CFA6656A}"/>
              </a:ext>
            </a:extLst>
          </p:cNvPr>
          <p:cNvSpPr/>
          <p:nvPr/>
        </p:nvSpPr>
        <p:spPr>
          <a:xfrm>
            <a:off x="9021856" y="173616"/>
            <a:ext cx="1531795" cy="685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2x16 I2C LCD 1602</a:t>
            </a:r>
            <a:endParaRPr lang="LID4096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A39D073-F395-4D57-87E9-452BBC5258AA}"/>
              </a:ext>
            </a:extLst>
          </p:cNvPr>
          <p:cNvSpPr/>
          <p:nvPr/>
        </p:nvSpPr>
        <p:spPr>
          <a:xfrm>
            <a:off x="7283978" y="172280"/>
            <a:ext cx="1531795" cy="685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PIR Motion Detector Sensor</a:t>
            </a:r>
            <a:endParaRPr lang="LID4096" sz="12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5ED3480-FA8F-4507-B41E-474BF2B2EB11}"/>
              </a:ext>
            </a:extLst>
          </p:cNvPr>
          <p:cNvCxnSpPr>
            <a:cxnSpLocks/>
            <a:stCxn id="12" idx="2"/>
            <a:endCxn id="118" idx="0"/>
          </p:cNvCxnSpPr>
          <p:nvPr/>
        </p:nvCxnSpPr>
        <p:spPr>
          <a:xfrm flipH="1">
            <a:off x="842915" y="5895461"/>
            <a:ext cx="1" cy="44641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12D7988-96EA-4A89-84CA-6B86BA64E1A7}"/>
              </a:ext>
            </a:extLst>
          </p:cNvPr>
          <p:cNvCxnSpPr>
            <a:cxnSpLocks/>
            <a:stCxn id="13" idx="2"/>
            <a:endCxn id="117" idx="0"/>
          </p:cNvCxnSpPr>
          <p:nvPr/>
        </p:nvCxnSpPr>
        <p:spPr>
          <a:xfrm>
            <a:off x="1866294" y="5895460"/>
            <a:ext cx="5606" cy="44641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B72AE2F0-A491-4A4F-8FCF-2AFF831BCE2F}"/>
              </a:ext>
            </a:extLst>
          </p:cNvPr>
          <p:cNvSpPr txBox="1"/>
          <p:nvPr/>
        </p:nvSpPr>
        <p:spPr>
          <a:xfrm>
            <a:off x="4607920" y="6406754"/>
            <a:ext cx="70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Fridge</a:t>
            </a:r>
            <a:endParaRPr lang="LID4096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CD236CC-05AF-43EE-9230-96A26E52638A}"/>
              </a:ext>
            </a:extLst>
          </p:cNvPr>
          <p:cNvSpPr txBox="1"/>
          <p:nvPr/>
        </p:nvSpPr>
        <p:spPr>
          <a:xfrm>
            <a:off x="3340982" y="6406754"/>
            <a:ext cx="1189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Heating pad</a:t>
            </a:r>
            <a:endParaRPr lang="LID4096" sz="1600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315135E-F294-4F9F-90F9-DC3C69712E0C}"/>
              </a:ext>
            </a:extLst>
          </p:cNvPr>
          <p:cNvCxnSpPr>
            <a:cxnSpLocks/>
            <a:stCxn id="11" idx="2"/>
            <a:endCxn id="109" idx="0"/>
          </p:cNvCxnSpPr>
          <p:nvPr/>
        </p:nvCxnSpPr>
        <p:spPr>
          <a:xfrm flipH="1">
            <a:off x="3935696" y="5895459"/>
            <a:ext cx="1" cy="511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3625BB7-B013-4E77-944A-C4E911578213}"/>
              </a:ext>
            </a:extLst>
          </p:cNvPr>
          <p:cNvCxnSpPr>
            <a:cxnSpLocks/>
            <a:stCxn id="10" idx="2"/>
            <a:endCxn id="108" idx="0"/>
          </p:cNvCxnSpPr>
          <p:nvPr/>
        </p:nvCxnSpPr>
        <p:spPr>
          <a:xfrm flipH="1">
            <a:off x="4959074" y="5889975"/>
            <a:ext cx="1" cy="5167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98722CD-6ED5-4D27-9C47-0CE0F1075C99}"/>
              </a:ext>
            </a:extLst>
          </p:cNvPr>
          <p:cNvSpPr txBox="1"/>
          <p:nvPr/>
        </p:nvSpPr>
        <p:spPr>
          <a:xfrm>
            <a:off x="3655010" y="5961140"/>
            <a:ext cx="5613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220V</a:t>
            </a:r>
            <a:endParaRPr lang="LID4096" sz="1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ACDC2EE-7AF2-43EC-9670-0E295FA59674}"/>
              </a:ext>
            </a:extLst>
          </p:cNvPr>
          <p:cNvSpPr txBox="1"/>
          <p:nvPr/>
        </p:nvSpPr>
        <p:spPr>
          <a:xfrm>
            <a:off x="4678388" y="5961139"/>
            <a:ext cx="5613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220V</a:t>
            </a:r>
            <a:endParaRPr lang="LID4096" sz="14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0C79F8-BDA5-45D0-B70A-5A22E965161D}"/>
              </a:ext>
            </a:extLst>
          </p:cNvPr>
          <p:cNvSpPr txBox="1"/>
          <p:nvPr/>
        </p:nvSpPr>
        <p:spPr>
          <a:xfrm>
            <a:off x="1392314" y="6341878"/>
            <a:ext cx="959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Inside</a:t>
            </a:r>
            <a:br>
              <a:rPr lang="en-US" sz="1200" dirty="0"/>
            </a:br>
            <a:r>
              <a:rPr lang="en-US" sz="1200" dirty="0" err="1"/>
              <a:t>Thermalwell</a:t>
            </a:r>
            <a:endParaRPr lang="LID4096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7AC772E-446A-45F1-A08D-737DD247E82F}"/>
              </a:ext>
            </a:extLst>
          </p:cNvPr>
          <p:cNvSpPr txBox="1"/>
          <p:nvPr/>
        </p:nvSpPr>
        <p:spPr>
          <a:xfrm>
            <a:off x="547000" y="6341878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Inside </a:t>
            </a:r>
            <a:br>
              <a:rPr lang="en-US" sz="1200" dirty="0"/>
            </a:br>
            <a:r>
              <a:rPr lang="en-US" sz="1200" dirty="0"/>
              <a:t>Fridge</a:t>
            </a:r>
            <a:endParaRPr lang="LID4096" sz="1200" dirty="0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FA81B90-4A5F-4B05-9F78-AC4702ECB7C0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 flipV="1">
            <a:off x="3383708" y="2604495"/>
            <a:ext cx="2705164" cy="1737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FC154A5-A337-4E26-8993-6E480477BB1C}"/>
              </a:ext>
            </a:extLst>
          </p:cNvPr>
          <p:cNvSpPr txBox="1"/>
          <p:nvPr/>
        </p:nvSpPr>
        <p:spPr>
          <a:xfrm>
            <a:off x="3980231" y="2373662"/>
            <a:ext cx="1528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USB power</a:t>
            </a:r>
            <a:br>
              <a:rPr lang="en-US" sz="1200" dirty="0"/>
            </a:br>
            <a:r>
              <a:rPr lang="en-US" sz="1200" dirty="0"/>
              <a:t>serial communication</a:t>
            </a:r>
            <a:endParaRPr lang="LID4096" sz="12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6345AEE-42CD-4C41-AF7F-5BC5747BAE0A}"/>
              </a:ext>
            </a:extLst>
          </p:cNvPr>
          <p:cNvSpPr/>
          <p:nvPr/>
        </p:nvSpPr>
        <p:spPr>
          <a:xfrm>
            <a:off x="6596566" y="2979718"/>
            <a:ext cx="1279741" cy="605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ontroller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.py</a:t>
            </a:r>
            <a:endParaRPr lang="LID4096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28D51BA-AE00-4EAC-B683-88C27885163A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 flipH="1" flipV="1">
            <a:off x="3023276" y="2605741"/>
            <a:ext cx="360432" cy="492"/>
          </a:xfrm>
          <a:prstGeom prst="bentConnector3">
            <a:avLst>
              <a:gd name="adj1" fmla="val 52705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508D9B31-3EF3-43CE-8C95-26EAA8AB474D}"/>
              </a:ext>
            </a:extLst>
          </p:cNvPr>
          <p:cNvCxnSpPr>
            <a:cxnSpLocks/>
            <a:stCxn id="5" idx="1"/>
            <a:endCxn id="135" idx="1"/>
          </p:cNvCxnSpPr>
          <p:nvPr/>
        </p:nvCxnSpPr>
        <p:spPr>
          <a:xfrm rot="10800000" flipH="1" flipV="1">
            <a:off x="6088872" y="2604496"/>
            <a:ext cx="507694" cy="677876"/>
          </a:xfrm>
          <a:prstGeom prst="bentConnector3">
            <a:avLst>
              <a:gd name="adj1" fmla="val 42491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FBC12F-91C4-492B-9377-E0EFFBFA7AFA}"/>
              </a:ext>
            </a:extLst>
          </p:cNvPr>
          <p:cNvSpPr/>
          <p:nvPr/>
        </p:nvSpPr>
        <p:spPr>
          <a:xfrm>
            <a:off x="8266452" y="2979718"/>
            <a:ext cx="1279741" cy="605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chamber.py</a:t>
            </a:r>
            <a:endParaRPr lang="LID4096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CF63F1A-7B3A-4FA0-BA47-1E121BE2CB0A}"/>
              </a:ext>
            </a:extLst>
          </p:cNvPr>
          <p:cNvSpPr/>
          <p:nvPr/>
        </p:nvSpPr>
        <p:spPr>
          <a:xfrm>
            <a:off x="6596565" y="1926770"/>
            <a:ext cx="1279741" cy="605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tilt.py</a:t>
            </a:r>
            <a:endParaRPr lang="LID4096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2250086-BDEC-48EB-91E8-463F167DE1B0}"/>
              </a:ext>
            </a:extLst>
          </p:cNvPr>
          <p:cNvSpPr/>
          <p:nvPr/>
        </p:nvSpPr>
        <p:spPr>
          <a:xfrm>
            <a:off x="8266451" y="1925795"/>
            <a:ext cx="1279741" cy="605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interface.py</a:t>
            </a:r>
            <a:endParaRPr lang="LID4096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7C53D94-9529-4330-981D-12E0AFC6ECB1}"/>
              </a:ext>
            </a:extLst>
          </p:cNvPr>
          <p:cNvSpPr/>
          <p:nvPr/>
        </p:nvSpPr>
        <p:spPr>
          <a:xfrm>
            <a:off x="9936337" y="2979718"/>
            <a:ext cx="1279741" cy="605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brewfather.py</a:t>
            </a:r>
            <a:endParaRPr lang="LID4096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07D47E8-DCA1-4EEB-9897-627C340B5C26}"/>
              </a:ext>
            </a:extLst>
          </p:cNvPr>
          <p:cNvSpPr/>
          <p:nvPr/>
        </p:nvSpPr>
        <p:spPr>
          <a:xfrm>
            <a:off x="9930081" y="1925795"/>
            <a:ext cx="1279741" cy="605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fermonitor.py</a:t>
            </a:r>
            <a:endParaRPr lang="LID4096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00BE382D-27EF-4DE7-A14D-55B78398785E}"/>
              </a:ext>
            </a:extLst>
          </p:cNvPr>
          <p:cNvCxnSpPr>
            <a:cxnSpLocks/>
            <a:stCxn id="4" idx="2"/>
            <a:endCxn id="7" idx="2"/>
          </p:cNvCxnSpPr>
          <p:nvPr/>
        </p:nvCxnSpPr>
        <p:spPr>
          <a:xfrm rot="5400000" flipH="1">
            <a:off x="1918593" y="3075391"/>
            <a:ext cx="388212" cy="1229"/>
          </a:xfrm>
          <a:prstGeom prst="bentConnector3">
            <a:avLst>
              <a:gd name="adj1" fmla="val -58885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7643E78-A17D-4491-93C1-BEB4F2B9AA0E}"/>
              </a:ext>
            </a:extLst>
          </p:cNvPr>
          <p:cNvCxnSpPr>
            <a:cxnSpLocks/>
            <a:stCxn id="169" idx="2"/>
            <a:endCxn id="159" idx="0"/>
          </p:cNvCxnSpPr>
          <p:nvPr/>
        </p:nvCxnSpPr>
        <p:spPr>
          <a:xfrm rot="5400000">
            <a:off x="9513830" y="1923596"/>
            <a:ext cx="448616" cy="1663629"/>
          </a:xfrm>
          <a:prstGeom prst="bentConnector3">
            <a:avLst>
              <a:gd name="adj1" fmla="val 6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4CF0D744-5212-48E6-8B44-FBB6EB48E8F4}"/>
              </a:ext>
            </a:extLst>
          </p:cNvPr>
          <p:cNvCxnSpPr>
            <a:cxnSpLocks/>
            <a:stCxn id="169" idx="2"/>
            <a:endCxn id="168" idx="0"/>
          </p:cNvCxnSpPr>
          <p:nvPr/>
        </p:nvCxnSpPr>
        <p:spPr>
          <a:xfrm rot="16200000" flipH="1">
            <a:off x="10348772" y="2752282"/>
            <a:ext cx="448616" cy="6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F0CAB0F0-5448-404B-92E1-BBF50E8E4D63}"/>
              </a:ext>
            </a:extLst>
          </p:cNvPr>
          <p:cNvCxnSpPr>
            <a:cxnSpLocks/>
            <a:stCxn id="169" idx="2"/>
            <a:endCxn id="166" idx="2"/>
          </p:cNvCxnSpPr>
          <p:nvPr/>
        </p:nvCxnSpPr>
        <p:spPr>
          <a:xfrm rot="5400000">
            <a:off x="9738137" y="1699287"/>
            <a:ext cx="12700" cy="1663630"/>
          </a:xfrm>
          <a:prstGeom prst="bentConnector3">
            <a:avLst>
              <a:gd name="adj1" fmla="val 1191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90750EF3-58C4-43AE-84C8-7A119673A462}"/>
              </a:ext>
            </a:extLst>
          </p:cNvPr>
          <p:cNvCxnSpPr>
            <a:cxnSpLocks/>
            <a:stCxn id="169" idx="2"/>
            <a:endCxn id="160" idx="3"/>
          </p:cNvCxnSpPr>
          <p:nvPr/>
        </p:nvCxnSpPr>
        <p:spPr>
          <a:xfrm rot="5400000" flipH="1">
            <a:off x="9072290" y="1033440"/>
            <a:ext cx="301678" cy="2693646"/>
          </a:xfrm>
          <a:prstGeom prst="bentConnector4">
            <a:avLst>
              <a:gd name="adj1" fmla="val -73641"/>
              <a:gd name="adj2" fmla="val 88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BEF022BD-7390-4020-A33B-310EBA0B8DD2}"/>
              </a:ext>
            </a:extLst>
          </p:cNvPr>
          <p:cNvCxnSpPr>
            <a:cxnSpLocks/>
            <a:stCxn id="159" idx="1"/>
            <a:endCxn id="135" idx="3"/>
          </p:cNvCxnSpPr>
          <p:nvPr/>
        </p:nvCxnSpPr>
        <p:spPr>
          <a:xfrm flipH="1">
            <a:off x="7876307" y="3282372"/>
            <a:ext cx="390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CC2E42DD-81AF-4D34-9063-22D9CE3E86B5}"/>
              </a:ext>
            </a:extLst>
          </p:cNvPr>
          <p:cNvSpPr/>
          <p:nvPr/>
        </p:nvSpPr>
        <p:spPr>
          <a:xfrm>
            <a:off x="1478114" y="574559"/>
            <a:ext cx="1270395" cy="5694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Tilt</a:t>
            </a:r>
            <a:endParaRPr lang="LID4096" dirty="0"/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81ABFC1A-A0B6-4DBC-B231-BCC985407698}"/>
              </a:ext>
            </a:extLst>
          </p:cNvPr>
          <p:cNvCxnSpPr>
            <a:cxnSpLocks/>
            <a:stCxn id="199" idx="3"/>
            <a:endCxn id="160" idx="1"/>
          </p:cNvCxnSpPr>
          <p:nvPr/>
        </p:nvCxnSpPr>
        <p:spPr>
          <a:xfrm>
            <a:off x="2748509" y="859271"/>
            <a:ext cx="3848056" cy="1370153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F88E24DD-CB85-4EE2-BF2E-4999185CDC12}"/>
              </a:ext>
            </a:extLst>
          </p:cNvPr>
          <p:cNvSpPr txBox="1"/>
          <p:nvPr/>
        </p:nvSpPr>
        <p:spPr>
          <a:xfrm>
            <a:off x="3972532" y="669120"/>
            <a:ext cx="11157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Bluetooth</a:t>
            </a:r>
            <a:endParaRPr lang="LID4096" dirty="0">
              <a:solidFill>
                <a:schemeClr val="accent1"/>
              </a:solidFill>
            </a:endParaRP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6CA29CA-6173-464D-8A88-1B5360AB73EF}"/>
              </a:ext>
            </a:extLst>
          </p:cNvPr>
          <p:cNvGrpSpPr/>
          <p:nvPr/>
        </p:nvGrpSpPr>
        <p:grpSpPr>
          <a:xfrm>
            <a:off x="9474548" y="5151549"/>
            <a:ext cx="2215414" cy="1313428"/>
            <a:chOff x="9318048" y="5132231"/>
            <a:chExt cx="2215414" cy="1313428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AC09FE6-401B-40D4-B6B3-9391E0C9F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8048" y="5132231"/>
              <a:ext cx="2215414" cy="1313428"/>
            </a:xfrm>
            <a:prstGeom prst="rect">
              <a:avLst/>
            </a:prstGeom>
          </p:spPr>
        </p:pic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CE5A9F8-5F2C-4302-A102-52CAE2181FB8}"/>
                </a:ext>
              </a:extLst>
            </p:cNvPr>
            <p:cNvSpPr txBox="1"/>
            <p:nvPr/>
          </p:nvSpPr>
          <p:spPr>
            <a:xfrm>
              <a:off x="9891447" y="5604279"/>
              <a:ext cx="1235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Brewfather</a:t>
              </a:r>
              <a:endParaRPr lang="LID4096" dirty="0"/>
            </a:p>
          </p:txBody>
        </p:sp>
      </p:grp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A4CCEE8-F70B-43EB-943C-4B423FF3ACAF}"/>
              </a:ext>
            </a:extLst>
          </p:cNvPr>
          <p:cNvCxnSpPr>
            <a:endCxn id="206" idx="0"/>
          </p:cNvCxnSpPr>
          <p:nvPr/>
        </p:nvCxnSpPr>
        <p:spPr>
          <a:xfrm>
            <a:off x="10576302" y="3585025"/>
            <a:ext cx="5953" cy="156652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3BFEA7FD-7109-41E8-988E-228A7FDF358E}"/>
              </a:ext>
            </a:extLst>
          </p:cNvPr>
          <p:cNvSpPr txBox="1"/>
          <p:nvPr/>
        </p:nvSpPr>
        <p:spPr>
          <a:xfrm>
            <a:off x="9674064" y="4155894"/>
            <a:ext cx="179177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JSON over IP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wifi</a:t>
            </a:r>
            <a:r>
              <a:rPr lang="en-US" dirty="0">
                <a:solidFill>
                  <a:schemeClr val="accent1"/>
                </a:solidFill>
              </a:rPr>
              <a:t> or Ethernet)</a:t>
            </a:r>
            <a:endParaRPr lang="LID4096" dirty="0">
              <a:solidFill>
                <a:schemeClr val="accent1"/>
              </a:solidFill>
            </a:endParaRPr>
          </a:p>
        </p:txBody>
      </p: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E557668F-A5A1-426E-A412-C24F6049E47E}"/>
              </a:ext>
            </a:extLst>
          </p:cNvPr>
          <p:cNvCxnSpPr>
            <a:cxnSpLocks/>
            <a:stCxn id="95" idx="2"/>
            <a:endCxn id="5" idx="0"/>
          </p:cNvCxnSpPr>
          <p:nvPr/>
        </p:nvCxnSpPr>
        <p:spPr>
          <a:xfrm rot="5400000">
            <a:off x="9096263" y="669784"/>
            <a:ext cx="501751" cy="8812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A2D2F8DD-5D21-4AEB-B2C3-40FD797313EC}"/>
              </a:ext>
            </a:extLst>
          </p:cNvPr>
          <p:cNvCxnSpPr>
            <a:cxnSpLocks/>
            <a:stCxn id="96" idx="2"/>
            <a:endCxn id="5" idx="0"/>
          </p:cNvCxnSpPr>
          <p:nvPr/>
        </p:nvCxnSpPr>
        <p:spPr>
          <a:xfrm rot="16200000" flipH="1">
            <a:off x="8226656" y="681409"/>
            <a:ext cx="503087" cy="8566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DB782DF5-A9DA-4561-99AF-7E6AEE79834D}"/>
              </a:ext>
            </a:extLst>
          </p:cNvPr>
          <p:cNvCxnSpPr>
            <a:cxnSpLocks/>
            <a:stCxn id="166" idx="0"/>
            <a:endCxn id="5" idx="0"/>
          </p:cNvCxnSpPr>
          <p:nvPr/>
        </p:nvCxnSpPr>
        <p:spPr>
          <a:xfrm rot="5400000" flipH="1" flipV="1">
            <a:off x="8624163" y="1643436"/>
            <a:ext cx="564519" cy="200"/>
          </a:xfrm>
          <a:prstGeom prst="bentConnector3">
            <a:avLst>
              <a:gd name="adj1" fmla="val 140495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C814B9E0-45B7-4401-B0DB-9D27BDDFBCF5}"/>
              </a:ext>
            </a:extLst>
          </p:cNvPr>
          <p:cNvCxnSpPr>
            <a:cxnSpLocks/>
            <a:stCxn id="159" idx="1"/>
            <a:endCxn id="160" idx="3"/>
          </p:cNvCxnSpPr>
          <p:nvPr/>
        </p:nvCxnSpPr>
        <p:spPr>
          <a:xfrm rot="10800000">
            <a:off x="7876306" y="2229424"/>
            <a:ext cx="390146" cy="1052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BB921C97-3A39-4CAE-ACAE-5ACA36DC6AF8}"/>
              </a:ext>
            </a:extLst>
          </p:cNvPr>
          <p:cNvSpPr txBox="1"/>
          <p:nvPr/>
        </p:nvSpPr>
        <p:spPr>
          <a:xfrm>
            <a:off x="7750753" y="925066"/>
            <a:ext cx="59824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pin17</a:t>
            </a:r>
            <a:endParaRPr lang="LID4096" sz="14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CE2224F-4C19-41F2-9F80-25C7E6CC3757}"/>
              </a:ext>
            </a:extLst>
          </p:cNvPr>
          <p:cNvSpPr txBox="1"/>
          <p:nvPr/>
        </p:nvSpPr>
        <p:spPr>
          <a:xfrm>
            <a:off x="9529588" y="940586"/>
            <a:ext cx="4171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I2C</a:t>
            </a:r>
            <a:endParaRPr lang="LID4096" sz="14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1553ADB-C9C3-4DA3-872B-3D54FE06A9F8}"/>
              </a:ext>
            </a:extLst>
          </p:cNvPr>
          <p:cNvSpPr txBox="1"/>
          <p:nvPr/>
        </p:nvSpPr>
        <p:spPr>
          <a:xfrm>
            <a:off x="6492675" y="1419254"/>
            <a:ext cx="59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RPi4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85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AB468BC-DABA-4363-86ED-08D000A35CEA}"/>
              </a:ext>
            </a:extLst>
          </p:cNvPr>
          <p:cNvSpPr/>
          <p:nvPr/>
        </p:nvSpPr>
        <p:spPr>
          <a:xfrm>
            <a:off x="1122074" y="1152232"/>
            <a:ext cx="3958642" cy="435992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LID4096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92E592-17F5-40AC-965E-4BDE529042DE}"/>
              </a:ext>
            </a:extLst>
          </p:cNvPr>
          <p:cNvSpPr/>
          <p:nvPr/>
        </p:nvSpPr>
        <p:spPr>
          <a:xfrm>
            <a:off x="1286414" y="1759854"/>
            <a:ext cx="3629963" cy="14773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Target Beer Temp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xx.x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Beer Temp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xx.x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Beer Temp (Wired)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xx.x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Chamber Temp (Wired)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xx.x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Specific Gravity (Tilt)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x.xxx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DD518-36F1-42FA-AE99-27CF8F0163CB}"/>
              </a:ext>
            </a:extLst>
          </p:cNvPr>
          <p:cNvSpPr txBox="1"/>
          <p:nvPr/>
        </p:nvSpPr>
        <p:spPr>
          <a:xfrm>
            <a:off x="1974292" y="3578717"/>
            <a:ext cx="1593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Dates	……..</a:t>
            </a:r>
          </a:p>
          <a:p>
            <a:r>
              <a:rPr lang="en-US" dirty="0">
                <a:solidFill>
                  <a:srgbClr val="0070C0"/>
                </a:solidFill>
              </a:rPr>
              <a:t>Temps	……..</a:t>
            </a:r>
          </a:p>
          <a:p>
            <a:r>
              <a:rPr lang="en-US" dirty="0">
                <a:solidFill>
                  <a:srgbClr val="0070C0"/>
                </a:solidFill>
              </a:rPr>
              <a:t>End Date	……..</a:t>
            </a:r>
            <a:endParaRPr lang="LID4096" dirty="0">
              <a:solidFill>
                <a:srgbClr val="0070C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DCE124-563F-49DC-8EBE-AEDDB8A4EE97}"/>
              </a:ext>
            </a:extLst>
          </p:cNvPr>
          <p:cNvSpPr/>
          <p:nvPr/>
        </p:nvSpPr>
        <p:spPr>
          <a:xfrm>
            <a:off x="2566922" y="4874146"/>
            <a:ext cx="1068946" cy="55379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9228F-BB55-4905-95A5-FDB2A3CC6D76}"/>
              </a:ext>
            </a:extLst>
          </p:cNvPr>
          <p:cNvSpPr txBox="1"/>
          <p:nvPr/>
        </p:nvSpPr>
        <p:spPr>
          <a:xfrm>
            <a:off x="2279920" y="1218069"/>
            <a:ext cx="164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FERMONITOR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180523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9983</TotalTime>
  <Words>177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Schmidt</dc:creator>
  <cp:lastModifiedBy>Mike Schmidt</cp:lastModifiedBy>
  <cp:revision>16</cp:revision>
  <dcterms:created xsi:type="dcterms:W3CDTF">2020-04-26T13:35:22Z</dcterms:created>
  <dcterms:modified xsi:type="dcterms:W3CDTF">2020-06-02T06:39:56Z</dcterms:modified>
</cp:coreProperties>
</file>