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8e48bbd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8e48bb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8e48bbd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8e48bbd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8e48bbdd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8e48bbdd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986b838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986b838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8e48bbd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8e48bbd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8e48bbd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8e48bbd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735903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735903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706a22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9706a22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Mineral Tester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7"/>
            <a:ext cx="85206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Quinn Nimmer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 Schommer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Rick Bowman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 Frevert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n app that helps students practice mineral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Numerous tests to identify minerals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Scratch test, HCL acid test, magnetism,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Teaching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Professor could create questions/assignments around mineral identification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Students would practice/study these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Why?</a:t>
            </a:r>
            <a:endParaRPr sz="27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everyone has access to these minerals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Certain amount of lab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Pandemic made lab courses more difficult to teach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Professors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have lab </a:t>
            </a:r>
            <a:r>
              <a:rPr lang="en"/>
              <a:t>lectures when class can’t be held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be apart of some labs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Students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by students during pandemic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study guide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</a:t>
            </a:r>
            <a:r>
              <a:rPr lang="en"/>
              <a:t>User Stories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 a professor, I want to be able to create student logins, so that I can control which students have access to the application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 a professor, I want to be able to delete student accounts, so students that drop my class won’t be able to access the application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 a professor, I want to be able to create other faculty accounts, so that I can have assistant professors or teaching assistants make sample questions and input mineral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 a professor, I want to be able to delete other faculty accounts, so I can manage access to administrative actions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User Stories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professor, I want to be able to store mineral information, their properties, and the results of different identification tests, so that I can prepare practice problems for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professor, I want to be able to post practice problems for students, so they can get curated practice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User Stories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18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student, I want to be able to login to the application, so that I can practice different mineral tests on various types of minerals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student, I need a way to see questions prepared by the professor, so that I can attempt to answer them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(main window and faculty side)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361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(main window and Student side)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452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47175" y="1633350"/>
            <a:ext cx="85206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00"/>
              <a:t>Questions?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