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3210" autoAdjust="0"/>
  </p:normalViewPr>
  <p:slideViewPr>
    <p:cSldViewPr snapToGrid="0">
      <p:cViewPr varScale="1">
        <p:scale>
          <a:sx n="85" d="100"/>
          <a:sy n="85" d="100"/>
        </p:scale>
        <p:origin x="15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998378-1A2B-4017-8F53-116229F3B6FC}" type="datetimeFigureOut">
              <a:rPr lang="en-US" smtClean="0"/>
              <a:t>9/1/2016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C4A106-3387-4C5D-8EEF-DBB8A2FC1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2812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https://www.youtube.com/watch?v=dwSLFai8ovQ</a:t>
            </a:r>
          </a:p>
          <a:p>
            <a:r>
              <a:rPr lang="en-US" smtClean="0"/>
              <a:t>https://scotch.io/tutorials/automate-your-tasks-easily-with-gulp-js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C4A106-3387-4C5D-8EEF-DBB8A2FC111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0094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C4A106-3387-4C5D-8EEF-DBB8A2FC111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7169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9846A263-1905-4CB0-9C81-B4B3E5CE7713}" type="datetimeFigureOut">
              <a:rPr lang="en-US" smtClean="0"/>
              <a:t>9/1/2016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79FC941E-5472-4777-B9F4-5A031DDF2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082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6A263-1905-4CB0-9C81-B4B3E5CE7713}" type="datetimeFigureOut">
              <a:rPr lang="en-US" smtClean="0"/>
              <a:t>9/1/2016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C941E-5472-4777-B9F4-5A031DDF2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186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6A263-1905-4CB0-9C81-B4B3E5CE7713}" type="datetimeFigureOut">
              <a:rPr lang="en-US" smtClean="0"/>
              <a:t>9/1/2016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C941E-5472-4777-B9F4-5A031DDF2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944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6A263-1905-4CB0-9C81-B4B3E5CE7713}" type="datetimeFigureOut">
              <a:rPr lang="en-US" smtClean="0"/>
              <a:t>9/1/2016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C941E-5472-4777-B9F4-5A031DDF2266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776128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6A263-1905-4CB0-9C81-B4B3E5CE7713}" type="datetimeFigureOut">
              <a:rPr lang="en-US" smtClean="0"/>
              <a:t>9/1/2016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C941E-5472-4777-B9F4-5A031DDF2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0098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6A263-1905-4CB0-9C81-B4B3E5CE7713}" type="datetimeFigureOut">
              <a:rPr lang="en-US" smtClean="0"/>
              <a:t>9/1/2016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C941E-5472-4777-B9F4-5A031DDF2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27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6A263-1905-4CB0-9C81-B4B3E5CE7713}" type="datetimeFigureOut">
              <a:rPr lang="en-US" smtClean="0"/>
              <a:t>9/1/2016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C941E-5472-4777-B9F4-5A031DDF2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0829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6A263-1905-4CB0-9C81-B4B3E5CE7713}" type="datetimeFigureOut">
              <a:rPr lang="en-US" smtClean="0"/>
              <a:t>9/1/2016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C941E-5472-4777-B9F4-5A031DDF2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0992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6A263-1905-4CB0-9C81-B4B3E5CE7713}" type="datetimeFigureOut">
              <a:rPr lang="en-US" smtClean="0"/>
              <a:t>9/1/2016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C941E-5472-4777-B9F4-5A031DDF2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700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6A263-1905-4CB0-9C81-B4B3E5CE7713}" type="datetimeFigureOut">
              <a:rPr lang="en-US" smtClean="0"/>
              <a:t>9/1/2016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C941E-5472-4777-B9F4-5A031DDF2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67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6A263-1905-4CB0-9C81-B4B3E5CE7713}" type="datetimeFigureOut">
              <a:rPr lang="en-US" smtClean="0"/>
              <a:t>9/1/2016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C941E-5472-4777-B9F4-5A031DDF2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33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6A263-1905-4CB0-9C81-B4B3E5CE7713}" type="datetimeFigureOut">
              <a:rPr lang="en-US" smtClean="0"/>
              <a:t>9/1/2016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C941E-5472-4777-B9F4-5A031DDF2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042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6A263-1905-4CB0-9C81-B4B3E5CE7713}" type="datetimeFigureOut">
              <a:rPr lang="en-US" smtClean="0"/>
              <a:t>9/1/2016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C941E-5472-4777-B9F4-5A031DDF2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917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6A263-1905-4CB0-9C81-B4B3E5CE7713}" type="datetimeFigureOut">
              <a:rPr lang="en-US" smtClean="0"/>
              <a:t>9/1/2016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C941E-5472-4777-B9F4-5A031DDF2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437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6A263-1905-4CB0-9C81-B4B3E5CE7713}" type="datetimeFigureOut">
              <a:rPr lang="en-US" smtClean="0"/>
              <a:t>9/1/2016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C941E-5472-4777-B9F4-5A031DDF2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689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6A263-1905-4CB0-9C81-B4B3E5CE7713}" type="datetimeFigureOut">
              <a:rPr lang="en-US" smtClean="0"/>
              <a:t>9/1/2016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C941E-5472-4777-B9F4-5A031DDF2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630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6A263-1905-4CB0-9C81-B4B3E5CE7713}" type="datetimeFigureOut">
              <a:rPr lang="en-US" smtClean="0"/>
              <a:t>9/1/2016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C941E-5472-4777-B9F4-5A031DDF2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766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46A263-1905-4CB0-9C81-B4B3E5CE7713}" type="datetimeFigureOut">
              <a:rPr lang="en-US" smtClean="0"/>
              <a:t>9/1/2016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FC941E-5472-4777-B9F4-5A031DDF2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1546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Gulp.js Introduction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7"/>
            <a:ext cx="8791575" cy="2598465"/>
          </a:xfrm>
        </p:spPr>
        <p:txBody>
          <a:bodyPr>
            <a:normAutofit/>
          </a:bodyPr>
          <a:lstStyle/>
          <a:p>
            <a:r>
              <a:rPr lang="en-US" dirty="0"/>
              <a:t>A brief overview of the four functions available in the Gulp API and how to use them, and Gulp plugins to aid your web development workflow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http: //gulpjs.com</a:t>
            </a:r>
          </a:p>
          <a:p>
            <a:endParaRPr lang="en-US" dirty="0"/>
          </a:p>
        </p:txBody>
      </p:sp>
      <p:pic>
        <p:nvPicPr>
          <p:cNvPr id="4" name="Picture 3" descr="gulp.js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9258" y="1263650"/>
            <a:ext cx="2872741" cy="2105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791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Mike Hamilton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Senior Consultant, Neudesic, @mikescott8</a:t>
            </a:r>
            <a:br>
              <a:rPr lang="en-US" dirty="0" smtClean="0"/>
            </a:br>
            <a:r>
              <a:rPr lang="en-US" dirty="0" smtClean="0"/>
              <a:t>Founder &amp; Co-Organizer, NWVDNUG (Northwest Valley </a:t>
            </a:r>
            <a:r>
              <a:rPr lang="en-US" dirty="0" err="1" smtClean="0"/>
              <a:t>.Net</a:t>
            </a:r>
            <a:r>
              <a:rPr lang="en-US" dirty="0" smtClean="0"/>
              <a:t> User Group), @</a:t>
            </a:r>
            <a:r>
              <a:rPr lang="en-US" dirty="0" err="1" smtClean="0"/>
              <a:t>nwvdnug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78878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Node/NPM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15"/>
          </p:nvPr>
        </p:nvSpPr>
        <p:spPr/>
        <p:txBody>
          <a:bodyPr/>
          <a:lstStyle/>
          <a:p>
            <a:r>
              <a:rPr lang="en-US" dirty="0" smtClean="0"/>
              <a:t>Need Node installed so that you have NPM (Node Package Manager).</a:t>
            </a:r>
          </a:p>
          <a:p>
            <a:r>
              <a:rPr lang="en-US" dirty="0" smtClean="0"/>
              <a:t>NPM is used to install </a:t>
            </a:r>
            <a:r>
              <a:rPr lang="en-US" dirty="0" err="1" smtClean="0"/>
              <a:t>Gulp.Js</a:t>
            </a:r>
            <a:r>
              <a:rPr lang="en-US" dirty="0" smtClean="0"/>
              <a:t> and plugins for Gulp processing.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Gulp.js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16"/>
          </p:nvPr>
        </p:nvSpPr>
        <p:spPr/>
        <p:txBody>
          <a:bodyPr/>
          <a:lstStyle/>
          <a:p>
            <a:r>
              <a:rPr lang="en-US" dirty="0" smtClean="0"/>
              <a:t>After Node is installed, at a command prompt in directory for project type:</a:t>
            </a:r>
          </a:p>
          <a:p>
            <a:r>
              <a:rPr lang="en-US" dirty="0" err="1"/>
              <a:t>npm</a:t>
            </a:r>
            <a:r>
              <a:rPr lang="en-US" dirty="0"/>
              <a:t> install --global </a:t>
            </a:r>
            <a:r>
              <a:rPr lang="en-US" dirty="0" smtClean="0"/>
              <a:t>gulp-cli</a:t>
            </a:r>
            <a:br>
              <a:rPr lang="en-US" dirty="0" smtClean="0"/>
            </a:br>
            <a:r>
              <a:rPr lang="en-US" dirty="0" err="1" smtClean="0"/>
              <a:t>npm</a:t>
            </a:r>
            <a:r>
              <a:rPr lang="en-US" dirty="0" smtClean="0"/>
              <a:t> </a:t>
            </a:r>
            <a:r>
              <a:rPr lang="en-US" dirty="0" err="1" smtClean="0"/>
              <a:t>init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npm</a:t>
            </a:r>
            <a:r>
              <a:rPr lang="en-US" dirty="0" smtClean="0"/>
              <a:t> install –save-dev gulp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Editor/IDE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17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14194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34</TotalTime>
  <Words>100</Words>
  <Application>Microsoft Office PowerPoint</Application>
  <PresentationFormat>Widescreen</PresentationFormat>
  <Paragraphs>18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Trebuchet MS</vt:lpstr>
      <vt:lpstr>Tw Cen MT</vt:lpstr>
      <vt:lpstr>Circuit</vt:lpstr>
      <vt:lpstr>Gulp.js Introduction</vt:lpstr>
      <vt:lpstr>Mike Hamilton</vt:lpstr>
      <vt:lpstr>Requirements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Gulp.js Introduction</dc:title>
  <dc:creator>Mike Hamilton</dc:creator>
  <cp:lastModifiedBy>Mike Hamilton</cp:lastModifiedBy>
  <cp:revision>4</cp:revision>
  <dcterms:created xsi:type="dcterms:W3CDTF">2016-09-01T20:10:57Z</dcterms:created>
  <dcterms:modified xsi:type="dcterms:W3CDTF">2016-09-01T20:45:11Z</dcterms:modified>
</cp:coreProperties>
</file>