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10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98378-1A2B-4017-8F53-116229F3B6FC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A106-3387-4C5D-8EEF-DBB8A2FC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https://www.youtube.com/watch?v=dwSLFai8ovQ</a:t>
            </a:r>
          </a:p>
          <a:p>
            <a:r>
              <a:rPr lang="en-US" dirty="0" smtClean="0"/>
              <a:t>https://scotch.io/tutorials/automate-your-tasks-easily-with-gulp-js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1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https://en.wikipedia.org/wiki/Glob_(programming)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4A106-3387-4C5D-8EEF-DBB8A2FC11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61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A263-1905-4CB0-9C81-B4B3E5CE7713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941E-5472-4777-B9F4-5A031DDF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Gulp.js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98465"/>
          </a:xfrm>
        </p:spPr>
        <p:txBody>
          <a:bodyPr>
            <a:normAutofit/>
          </a:bodyPr>
          <a:lstStyle/>
          <a:p>
            <a:r>
              <a:rPr lang="en-US" dirty="0"/>
              <a:t>A brief overview of the four functions available in the Gulp API and how to use them, and Gulp plugins to aid your web development workflow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http: //gulpjs.com</a:t>
            </a:r>
          </a:p>
          <a:p>
            <a:endParaRPr lang="en-US" dirty="0"/>
          </a:p>
        </p:txBody>
      </p:sp>
      <p:pic>
        <p:nvPicPr>
          <p:cNvPr id="4" name="Picture 3" descr="gulp.js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8" y="1263650"/>
            <a:ext cx="2872741" cy="21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Hamilton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Senior Consultant, Neudesic, @mikescott8</a:t>
            </a:r>
            <a:br>
              <a:rPr lang="en-US" dirty="0" smtClean="0"/>
            </a:br>
            <a:r>
              <a:rPr lang="en-US" dirty="0" smtClean="0"/>
              <a:t>Founder &amp; Co-Organizer, NWVDNUG (Northwest Valley </a:t>
            </a:r>
            <a:r>
              <a:rPr lang="en-US" dirty="0" err="1" smtClean="0"/>
              <a:t>.Net</a:t>
            </a:r>
            <a:r>
              <a:rPr lang="en-US" dirty="0" smtClean="0"/>
              <a:t> User Group), @</a:t>
            </a:r>
            <a:r>
              <a:rPr lang="en-US" dirty="0" err="1" smtClean="0"/>
              <a:t>nwvdnug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Node/NPM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Need Node installed so that you have NPM (Node Package Manager).</a:t>
            </a:r>
          </a:p>
          <a:p>
            <a:r>
              <a:rPr lang="en-US" dirty="0" smtClean="0"/>
              <a:t>NPM is used to install </a:t>
            </a:r>
            <a:r>
              <a:rPr lang="en-US" dirty="0" err="1" smtClean="0"/>
              <a:t>Gulp.Js</a:t>
            </a:r>
            <a:r>
              <a:rPr lang="en-US" dirty="0" smtClean="0"/>
              <a:t> and plugins for Gulp processing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Gulp uses Node’s Require for dependencies.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Gulp.js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After Node is installed, at a command prompt in directory for project type:</a:t>
            </a:r>
          </a:p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npm</a:t>
            </a:r>
            <a:r>
              <a:rPr lang="en-US" dirty="0" smtClean="0"/>
              <a:t> install –save-dev gulp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Editor/IDE</a:t>
            </a:r>
          </a:p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Any editor or IDE is fine. For this I will be using VS Code.</a:t>
            </a:r>
          </a:p>
          <a:p>
            <a:r>
              <a:rPr lang="en-US" dirty="0" smtClean="0"/>
              <a:t>Command line or shell prompt. Gulp tasks are run from command line (or from editor/IDE if supported).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1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top level functions of gulp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2100705" cy="3255026"/>
          </a:xfrm>
        </p:spPr>
        <p:txBody>
          <a:bodyPr/>
          <a:lstStyle/>
          <a:p>
            <a:r>
              <a:rPr lang="en-US" dirty="0" smtClean="0"/>
              <a:t>Used to create your tasks.</a:t>
            </a:r>
          </a:p>
          <a:p>
            <a:r>
              <a:rPr lang="en-US" dirty="0" smtClean="0"/>
              <a:t>It takes the following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-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deps – array of task names -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fn</a:t>
            </a:r>
            <a:r>
              <a:rPr lang="en-US" dirty="0" smtClean="0"/>
              <a:t> – the function that is the task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2087212" cy="685800"/>
          </a:xfrm>
        </p:spPr>
        <p:txBody>
          <a:bodyPr/>
          <a:lstStyle/>
          <a:p>
            <a:r>
              <a:rPr lang="en-US" dirty="0" err="1" smtClean="0"/>
              <a:t>Gulp.Task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241" y="2674463"/>
            <a:ext cx="2087212" cy="685800"/>
          </a:xfrm>
        </p:spPr>
        <p:txBody>
          <a:bodyPr/>
          <a:lstStyle/>
          <a:p>
            <a:r>
              <a:rPr lang="en-US" dirty="0" err="1" smtClean="0"/>
              <a:t>Gulp.Src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558766" y="3360263"/>
            <a:ext cx="2083908" cy="3255026"/>
          </a:xfrm>
        </p:spPr>
        <p:txBody>
          <a:bodyPr/>
          <a:lstStyle/>
          <a:p>
            <a:r>
              <a:rPr lang="en-US" dirty="0" smtClean="0"/>
              <a:t>Tells Gulp the output folder to write to.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543071" y="2674463"/>
            <a:ext cx="2100705" cy="685800"/>
          </a:xfrm>
        </p:spPr>
        <p:txBody>
          <a:bodyPr/>
          <a:lstStyle/>
          <a:p>
            <a:r>
              <a:rPr lang="en-US" dirty="0" err="1" smtClean="0"/>
              <a:t>Gulp.Dest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843342" y="3360263"/>
            <a:ext cx="2100705" cy="3255026"/>
          </a:xfrm>
        </p:spPr>
        <p:txBody>
          <a:bodyPr/>
          <a:lstStyle/>
          <a:p>
            <a:r>
              <a:rPr lang="en-US" dirty="0" smtClean="0"/>
              <a:t>Tells what files to use.</a:t>
            </a:r>
          </a:p>
          <a:p>
            <a:r>
              <a:rPr lang="en-US" dirty="0" smtClean="0"/>
              <a:t>Parameters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 -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object – OPTIONAL</a:t>
            </a:r>
          </a:p>
          <a:p>
            <a:r>
              <a:rPr lang="en-US" dirty="0" smtClean="0"/>
              <a:t>Uses .pipe to chaining it’s output to other plugins.</a:t>
            </a: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9257394" y="2674463"/>
            <a:ext cx="2100705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Gulp.watch</a:t>
            </a:r>
            <a:endParaRPr lang="en-US" dirty="0" smtClean="0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257393" y="3360263"/>
            <a:ext cx="2100705" cy="325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primarily to run tasks when files change.</a:t>
            </a:r>
          </a:p>
          <a:p>
            <a:r>
              <a:rPr lang="en-US" dirty="0" smtClean="0"/>
              <a:t>Pass into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object –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tasks to run OR callback function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74632" y="6338290"/>
            <a:ext cx="8568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* - “In </a:t>
            </a:r>
            <a:r>
              <a:rPr lang="en-US" sz="1200" dirty="0"/>
              <a:t>computer programming, in particular in a Unix-like environment, glob patterns specify sets of filenames with wildcard characters</a:t>
            </a:r>
            <a:r>
              <a:rPr lang="en-US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47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 us gulp doing some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134</TotalTime>
  <Words>288</Words>
  <Application>Microsoft Office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Gulp.js Introduction</vt:lpstr>
      <vt:lpstr>Mike Hamilton</vt:lpstr>
      <vt:lpstr>Requirements</vt:lpstr>
      <vt:lpstr>The four top level functions of gulp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Gulp.js Introduction</dc:title>
  <dc:creator>Mike Hamilton</dc:creator>
  <cp:lastModifiedBy>Mike Hamilton</cp:lastModifiedBy>
  <cp:revision>15</cp:revision>
  <dcterms:created xsi:type="dcterms:W3CDTF">2016-09-01T20:10:57Z</dcterms:created>
  <dcterms:modified xsi:type="dcterms:W3CDTF">2016-09-02T17:34:23Z</dcterms:modified>
</cp:coreProperties>
</file>