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1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1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8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2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3199-9814-42D9-9CB4-4CEBEF50EDF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93F0-AD12-48E3-B069-62938B054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1" y="1358537"/>
            <a:ext cx="969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SSH Programming with Python and </a:t>
            </a:r>
            <a:r>
              <a:rPr lang="en-GB" sz="4000" dirty="0" err="1" smtClean="0"/>
              <a:t>Paramiko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938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726" y="1319349"/>
            <a:ext cx="10175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#Basic Python install in Linux</a:t>
            </a:r>
          </a:p>
          <a:p>
            <a:endParaRPr lang="en-GB" dirty="0"/>
          </a:p>
          <a:p>
            <a:r>
              <a:rPr lang="en-GB" dirty="0" smtClean="0"/>
              <a:t>apt-get update</a:t>
            </a:r>
          </a:p>
          <a:p>
            <a:r>
              <a:rPr lang="en-GB" dirty="0" smtClean="0"/>
              <a:t>apt-get install python -y</a:t>
            </a:r>
          </a:p>
          <a:p>
            <a:r>
              <a:rPr lang="en-GB" dirty="0" smtClean="0"/>
              <a:t>apt-get install build-essential </a:t>
            </a:r>
            <a:r>
              <a:rPr lang="en-GB" dirty="0" err="1" smtClean="0"/>
              <a:t>libssl</a:t>
            </a:r>
            <a:r>
              <a:rPr lang="en-GB" dirty="0" smtClean="0"/>
              <a:t>-dev </a:t>
            </a:r>
            <a:r>
              <a:rPr lang="en-GB" dirty="0" err="1" smtClean="0"/>
              <a:t>libffi</a:t>
            </a:r>
            <a:r>
              <a:rPr lang="en-GB" dirty="0" smtClean="0"/>
              <a:t>-dev -y</a:t>
            </a:r>
          </a:p>
          <a:p>
            <a:r>
              <a:rPr lang="en-GB" dirty="0" smtClean="0"/>
              <a:t>apt-get install python-pip -y</a:t>
            </a:r>
          </a:p>
          <a:p>
            <a:r>
              <a:rPr lang="en-GB" dirty="0" smtClean="0"/>
              <a:t>apt-get install python-dev -y</a:t>
            </a:r>
          </a:p>
          <a:p>
            <a:r>
              <a:rPr lang="en-GB" dirty="0" smtClean="0"/>
              <a:t>pip install cryptography</a:t>
            </a:r>
          </a:p>
          <a:p>
            <a:r>
              <a:rPr lang="en-GB" dirty="0" smtClean="0"/>
              <a:t>pip install </a:t>
            </a:r>
            <a:r>
              <a:rPr lang="en-GB" dirty="0" err="1" smtClean="0"/>
              <a:t>paramiko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39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217" y="966651"/>
            <a:ext cx="10202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BASIC SSH TEMPLATE</a:t>
            </a:r>
          </a:p>
          <a:p>
            <a:endParaRPr lang="en-GB" dirty="0"/>
          </a:p>
          <a:p>
            <a:r>
              <a:rPr lang="en-GB" dirty="0" smtClean="0"/>
              <a:t>import </a:t>
            </a:r>
            <a:r>
              <a:rPr lang="en-GB" dirty="0" err="1" smtClean="0"/>
              <a:t>paramiko</a:t>
            </a:r>
            <a:endParaRPr lang="en-GB" dirty="0" smtClean="0"/>
          </a:p>
          <a:p>
            <a:r>
              <a:rPr lang="en-GB" dirty="0" smtClean="0"/>
              <a:t>import time</a:t>
            </a:r>
          </a:p>
          <a:p>
            <a:endParaRPr lang="en-GB" dirty="0" smtClean="0"/>
          </a:p>
          <a:p>
            <a:r>
              <a:rPr lang="en-GB" dirty="0" err="1" smtClean="0"/>
              <a:t>ip_address</a:t>
            </a:r>
            <a:r>
              <a:rPr lang="en-GB" dirty="0" smtClean="0"/>
              <a:t> = "192.168.122.72"</a:t>
            </a:r>
          </a:p>
          <a:p>
            <a:r>
              <a:rPr lang="en-GB" dirty="0" smtClean="0"/>
              <a:t>username = "ant"</a:t>
            </a:r>
          </a:p>
          <a:p>
            <a:r>
              <a:rPr lang="en-GB" dirty="0" smtClean="0"/>
              <a:t>password = "cisco"</a:t>
            </a:r>
          </a:p>
          <a:p>
            <a:endParaRPr lang="en-GB" dirty="0" smtClean="0"/>
          </a:p>
          <a:p>
            <a:r>
              <a:rPr lang="en-GB" dirty="0" err="1" smtClean="0"/>
              <a:t>ssh_client</a:t>
            </a:r>
            <a:r>
              <a:rPr lang="en-GB" dirty="0" smtClean="0"/>
              <a:t> = </a:t>
            </a:r>
            <a:r>
              <a:rPr lang="en-GB" dirty="0" err="1" smtClean="0"/>
              <a:t>paramiko.SSHClient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ssh_client.set_missing_host_key_policy</a:t>
            </a:r>
            <a:r>
              <a:rPr lang="en-GB" dirty="0" smtClean="0"/>
              <a:t>(</a:t>
            </a:r>
            <a:r>
              <a:rPr lang="en-GB" dirty="0" err="1" smtClean="0"/>
              <a:t>paramiko.AutoAddPolicy</a:t>
            </a:r>
            <a:r>
              <a:rPr lang="en-GB" dirty="0" smtClean="0"/>
              <a:t>())</a:t>
            </a:r>
          </a:p>
          <a:p>
            <a:r>
              <a:rPr lang="en-GB" dirty="0" err="1" smtClean="0"/>
              <a:t>ssh_client.connect</a:t>
            </a:r>
            <a:r>
              <a:rPr lang="en-GB" dirty="0" smtClean="0"/>
              <a:t>(hostname=</a:t>
            </a:r>
            <a:r>
              <a:rPr lang="en-GB" dirty="0" err="1" smtClean="0"/>
              <a:t>ip_address,username</a:t>
            </a:r>
            <a:r>
              <a:rPr lang="en-GB" dirty="0" smtClean="0"/>
              <a:t>=</a:t>
            </a:r>
            <a:r>
              <a:rPr lang="en-GB" dirty="0" err="1" smtClean="0"/>
              <a:t>username,password</a:t>
            </a:r>
            <a:r>
              <a:rPr lang="en-GB" dirty="0" smtClean="0"/>
              <a:t>=password)</a:t>
            </a:r>
          </a:p>
          <a:p>
            <a:endParaRPr lang="en-GB" dirty="0" smtClean="0"/>
          </a:p>
          <a:p>
            <a:r>
              <a:rPr lang="en-GB" dirty="0" smtClean="0"/>
              <a:t>print "Successful connection", </a:t>
            </a:r>
            <a:r>
              <a:rPr lang="en-GB" dirty="0" err="1" smtClean="0"/>
              <a:t>ip_address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# Insert IOS commands in this section</a:t>
            </a:r>
          </a:p>
          <a:p>
            <a:endParaRPr lang="en-GB" dirty="0" smtClean="0"/>
          </a:p>
          <a:p>
            <a:r>
              <a:rPr lang="en-GB" dirty="0" err="1" smtClean="0"/>
              <a:t>ssh_client.close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74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91" y="1058091"/>
            <a:ext cx="8974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remote_connection</a:t>
            </a:r>
            <a:r>
              <a:rPr lang="en-GB" dirty="0" smtClean="0"/>
              <a:t> = </a:t>
            </a:r>
            <a:r>
              <a:rPr lang="en-GB" dirty="0" err="1" smtClean="0"/>
              <a:t>ssh_client.invoke_shell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("configure terminal\n")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</a:t>
            </a:r>
            <a:r>
              <a:rPr lang="en-GB" dirty="0" err="1" smtClean="0"/>
              <a:t>int</a:t>
            </a:r>
            <a:r>
              <a:rPr lang="en-GB" dirty="0" smtClean="0"/>
              <a:t> loop 0\n")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</a:t>
            </a:r>
            <a:r>
              <a:rPr lang="en-GB" dirty="0" err="1" smtClean="0"/>
              <a:t>ip</a:t>
            </a:r>
            <a:r>
              <a:rPr lang="en-GB" dirty="0" smtClean="0"/>
              <a:t> address 1.1.1.1 255.255.255.255\n")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</a:t>
            </a:r>
            <a:r>
              <a:rPr lang="en-GB" dirty="0" err="1" smtClean="0"/>
              <a:t>int</a:t>
            </a:r>
            <a:r>
              <a:rPr lang="en-GB" dirty="0" smtClean="0"/>
              <a:t> loop 1\n")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</a:t>
            </a:r>
            <a:r>
              <a:rPr lang="en-GB" dirty="0" err="1" smtClean="0"/>
              <a:t>ip</a:t>
            </a:r>
            <a:r>
              <a:rPr lang="en-GB" dirty="0" smtClean="0"/>
              <a:t> address 2.2.2.2 255.255.255.255\n")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("router </a:t>
            </a:r>
            <a:r>
              <a:rPr lang="en-GB" dirty="0" err="1" smtClean="0"/>
              <a:t>ospf</a:t>
            </a:r>
            <a:r>
              <a:rPr lang="en-GB" dirty="0" smtClean="0"/>
              <a:t> 1\n")</a:t>
            </a:r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("network 0.0.0.0 255.255.255.255 area 0\n")</a:t>
            </a:r>
          </a:p>
          <a:p>
            <a:endParaRPr lang="en-GB" dirty="0" smtClean="0"/>
          </a:p>
          <a:p>
            <a:r>
              <a:rPr lang="en-GB" dirty="0" smtClean="0"/>
              <a:t>for n in range (2,21):</a:t>
            </a:r>
          </a:p>
          <a:p>
            <a:r>
              <a:rPr lang="en-GB" dirty="0" smtClean="0"/>
              <a:t>    print "Creating VLAN " + </a:t>
            </a:r>
            <a:r>
              <a:rPr lang="en-GB" dirty="0" err="1" smtClean="0"/>
              <a:t>str</a:t>
            </a:r>
            <a:r>
              <a:rPr lang="en-GB" dirty="0" smtClean="0"/>
              <a:t>(n)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remote_connection.send</a:t>
            </a:r>
            <a:r>
              <a:rPr lang="en-GB" dirty="0" smtClean="0"/>
              <a:t>("</a:t>
            </a:r>
            <a:r>
              <a:rPr lang="en-GB" dirty="0" err="1" smtClean="0"/>
              <a:t>vlan</a:t>
            </a:r>
            <a:r>
              <a:rPr lang="en-GB" dirty="0" smtClean="0"/>
              <a:t> " + </a:t>
            </a:r>
            <a:r>
              <a:rPr lang="en-GB" dirty="0" err="1" smtClean="0"/>
              <a:t>str</a:t>
            </a:r>
            <a:r>
              <a:rPr lang="en-GB" dirty="0" smtClean="0"/>
              <a:t>(n) +  "\n")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remote_connection.send</a:t>
            </a:r>
            <a:r>
              <a:rPr lang="en-GB" dirty="0" smtClean="0"/>
              <a:t>("name </a:t>
            </a:r>
            <a:r>
              <a:rPr lang="en-GB" dirty="0" err="1" smtClean="0"/>
              <a:t>Python_VLAN</a:t>
            </a:r>
            <a:r>
              <a:rPr lang="en-GB" dirty="0" smtClean="0"/>
              <a:t> " + </a:t>
            </a:r>
            <a:r>
              <a:rPr lang="en-GB" dirty="0" err="1" smtClean="0"/>
              <a:t>str</a:t>
            </a:r>
            <a:r>
              <a:rPr lang="en-GB" dirty="0" smtClean="0"/>
              <a:t>(n) +  "\n")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time.sleep</a:t>
            </a:r>
            <a:r>
              <a:rPr lang="en-GB" dirty="0" smtClean="0"/>
              <a:t>(0.5)</a:t>
            </a:r>
          </a:p>
          <a:p>
            <a:endParaRPr lang="en-GB" dirty="0" smtClean="0"/>
          </a:p>
          <a:p>
            <a:r>
              <a:rPr lang="en-GB" dirty="0" err="1" smtClean="0"/>
              <a:t>remote_connection.send</a:t>
            </a:r>
            <a:r>
              <a:rPr lang="en-GB" dirty="0" smtClean="0"/>
              <a:t>("end\n")</a:t>
            </a:r>
          </a:p>
          <a:p>
            <a:endParaRPr lang="en-GB" dirty="0" smtClean="0"/>
          </a:p>
          <a:p>
            <a:r>
              <a:rPr lang="en-GB" dirty="0" err="1" smtClean="0"/>
              <a:t>time.sleep</a:t>
            </a:r>
            <a:r>
              <a:rPr lang="en-GB" dirty="0" smtClean="0"/>
              <a:t>(1)</a:t>
            </a:r>
          </a:p>
          <a:p>
            <a:r>
              <a:rPr lang="en-GB" dirty="0" smtClean="0"/>
              <a:t>output = </a:t>
            </a:r>
            <a:r>
              <a:rPr lang="en-GB" dirty="0" err="1" smtClean="0"/>
              <a:t>remote_connection.recv</a:t>
            </a:r>
            <a:r>
              <a:rPr lang="en-GB" dirty="0" smtClean="0"/>
              <a:t>(65535)</a:t>
            </a:r>
          </a:p>
          <a:p>
            <a:r>
              <a:rPr lang="en-GB" dirty="0" smtClean="0"/>
              <a:t>print output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48057" y="1254034"/>
            <a:ext cx="2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IOS Commands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Add IP addresses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- Add VLANs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65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Anglia Ruskin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Mike</dc:creator>
  <cp:lastModifiedBy>Smith, Mike</cp:lastModifiedBy>
  <cp:revision>3</cp:revision>
  <dcterms:created xsi:type="dcterms:W3CDTF">2019-02-22T12:41:09Z</dcterms:created>
  <dcterms:modified xsi:type="dcterms:W3CDTF">2019-02-22T12:47:27Z</dcterms:modified>
</cp:coreProperties>
</file>