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49" r:id="rId3"/>
    <p:sldId id="442" r:id="rId4"/>
    <p:sldId id="440" r:id="rId5"/>
    <p:sldId id="441" r:id="rId6"/>
    <p:sldId id="443" r:id="rId7"/>
    <p:sldId id="444" r:id="rId8"/>
    <p:sldId id="445" r:id="rId9"/>
    <p:sldId id="446" r:id="rId10"/>
    <p:sldId id="450" r:id="rId11"/>
    <p:sldId id="439" r:id="rId12"/>
    <p:sldId id="44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9"/>
            <p14:sldId id="442"/>
            <p14:sldId id="440"/>
            <p14:sldId id="441"/>
            <p14:sldId id="443"/>
            <p14:sldId id="444"/>
            <p14:sldId id="445"/>
            <p14:sldId id="446"/>
            <p14:sldId id="450"/>
            <p14:sldId id="439"/>
            <p14:sldId id="448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6383" autoAdjust="0"/>
  </p:normalViewPr>
  <p:slideViewPr>
    <p:cSldViewPr snapToGrid="0" snapToObjects="1">
      <p:cViewPr varScale="1">
        <p:scale>
          <a:sx n="192" d="100"/>
          <a:sy n="192" d="100"/>
        </p:scale>
        <p:origin x="176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14.05.23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54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nie in OOP sozialisiert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8319-D2B4-D340-8E11-B6CB1584BF34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70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6560"/>
            <a:ext cx="82296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14.05.23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-group.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funktionale-programmierung.d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Packstation_Kompakt.jpg#/media/Datei:Packstation_Kompakt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49519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DDD and FP Can’t Be Friends,</a:t>
            </a:r>
            <a:br>
              <a:rPr lang="en-US" sz="4800" dirty="0"/>
            </a:br>
            <a:r>
              <a:rPr lang="en-US" sz="4800" dirty="0"/>
              <a:t>Yet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723" y="3429000"/>
            <a:ext cx="6400800" cy="1752600"/>
          </a:xfrm>
        </p:spPr>
        <p:txBody>
          <a:bodyPr/>
          <a:lstStyle/>
          <a:p>
            <a:r>
              <a:rPr lang="en-US" dirty="0"/>
              <a:t>Henning Schwentner</a:t>
            </a:r>
            <a:endParaRPr lang="en-US" dirty="0" err="1"/>
          </a:p>
          <a:p>
            <a:r>
              <a:rPr lang="en-US" dirty="0"/>
              <a:t>@hschwentner@social.wps.de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AG_LOGO_MIT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5733303"/>
            <a:ext cx="3001108" cy="11246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BFD6BB2-911C-14FF-88FE-26839FD4DB55}"/>
              </a:ext>
            </a:extLst>
          </p:cNvPr>
          <p:cNvSpPr txBox="1">
            <a:spLocks/>
          </p:cNvSpPr>
          <p:nvPr/>
        </p:nvSpPr>
        <p:spPr>
          <a:xfrm>
            <a:off x="-252046" y="485407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</a:t>
            </a:r>
            <a:r>
              <a:rPr lang="en-US" dirty="0" err="1"/>
              <a:t>Sperber</a:t>
            </a:r>
          </a:p>
          <a:p>
            <a:r>
              <a:rPr lang="en-US" dirty="0"/>
              <a:t>@sperbsen@discuss.systems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6" name="Picture 2" descr="WPS – Workplace Solutions GmbH – iSAQB® Partner – iSAQB – International  Software Architecture Qualification Board">
            <a:extLst>
              <a:ext uri="{FF2B5EF4-FFF2-40B4-BE49-F238E27FC236}">
                <a16:creationId xmlns:a16="http://schemas.microsoft.com/office/drawing/2014/main" id="{DAE7188D-B98B-5A5D-3450-38041C96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07" y="4594556"/>
            <a:ext cx="2403231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DC-B144-D21A-99AA-D91F89AB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... and What about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4A3D-CB5F-9F32-8D94-A53C851B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49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745"/>
            <a:ext cx="8229600" cy="4829604"/>
          </a:xfrm>
        </p:spPr>
        <p:txBody>
          <a:bodyPr/>
          <a:lstStyle/>
          <a:p>
            <a:r>
              <a:rPr lang="en-US"/>
              <a:t>software project development</a:t>
            </a:r>
          </a:p>
          <a:p>
            <a:r>
              <a:rPr lang="en-US"/>
              <a:t>many different fields</a:t>
            </a:r>
          </a:p>
          <a:p>
            <a:r>
              <a:rPr lang="en-US"/>
              <a:t>functional programming</a:t>
            </a:r>
          </a:p>
          <a:p>
            <a:r>
              <a:rPr lang="en-US"/>
              <a:t>training, coaching</a:t>
            </a:r>
          </a:p>
          <a:p>
            <a:r>
              <a:rPr lang="en-US"/>
              <a:t>iSAQB-accredited</a:t>
            </a:r>
            <a:br>
              <a:rPr lang="en-US"/>
            </a:br>
            <a:r>
              <a:rPr lang="en-US"/>
              <a:t>Functional Software Architecture</a:t>
            </a:r>
          </a:p>
          <a:p>
            <a:pPr marL="0" indent="0" algn="ctr">
              <a:buNone/>
            </a:pPr>
            <a:r>
              <a:rPr lang="en-US">
                <a:hlinkClick r:id="rId3"/>
              </a:rPr>
              <a:t>www.active-group.de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4"/>
              </a:rPr>
              <a:t>funktionale-programmierung.de</a:t>
            </a:r>
            <a:endParaRPr lang="en-US"/>
          </a:p>
          <a:p>
            <a:endParaRPr lang="en-US"/>
          </a:p>
        </p:txBody>
      </p:sp>
      <p:pic>
        <p:nvPicPr>
          <p:cNvPr id="4" name="Picture 3" descr="ag-logo-pla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990" y="0"/>
            <a:ext cx="5635217" cy="17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943-1552-4CA8-9595-2745204E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FIXME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706B-5535-1741-E278-E6C73C09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C794-2D6F-093F-0185-5F3577F9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9412"/>
            <a:ext cx="7772400" cy="4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A504CB-FB94-0E6C-4818-39C93F0A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09" y="0"/>
            <a:ext cx="5287092" cy="3505200"/>
          </a:xfrm>
          <a:prstGeom prst="rect">
            <a:avLst/>
          </a:prstGeom>
        </p:spPr>
      </p:pic>
      <p:pic>
        <p:nvPicPr>
          <p:cNvPr id="14" name="Picture 13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CA5CFB85-0946-14DF-962F-6C6FCC43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9618"/>
            <a:ext cx="5022574" cy="3348382"/>
          </a:xfrm>
          <a:prstGeom prst="rect">
            <a:avLst/>
          </a:prstGeom>
        </p:spPr>
      </p:pic>
      <p:pic>
        <p:nvPicPr>
          <p:cNvPr id="5122" name="Picture 2" descr="Quick-Start Guide - Domain Storytelling">
            <a:extLst>
              <a:ext uri="{FF2B5EF4-FFF2-40B4-BE49-F238E27FC236}">
                <a16:creationId xmlns:a16="http://schemas.microsoft.com/office/drawing/2014/main" id="{185ADB63-0E54-B729-5A61-B7A1327D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" y="119961"/>
            <a:ext cx="3439914" cy="19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vent Store at DDDEU 2022">
            <a:extLst>
              <a:ext uri="{FF2B5EF4-FFF2-40B4-BE49-F238E27FC236}">
                <a16:creationId xmlns:a16="http://schemas.microsoft.com/office/drawing/2014/main" id="{C7250D3E-A820-7796-3089-B995FA8A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68" y="1865520"/>
            <a:ext cx="2329070" cy="13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3CDD58-8E4C-54C3-D532-919B1F9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74" y="3505200"/>
            <a:ext cx="2073965" cy="20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black, graphics, screenshot, darkness&#10;&#10;Description automatically generated">
            <a:extLst>
              <a:ext uri="{FF2B5EF4-FFF2-40B4-BE49-F238E27FC236}">
                <a16:creationId xmlns:a16="http://schemas.microsoft.com/office/drawing/2014/main" id="{6361CCA3-CF0E-BA88-8EB7-F67077219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461" y="5655063"/>
            <a:ext cx="3067877" cy="1123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C7B65-E539-64A5-9166-ADB6CB1F4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891" y="3703431"/>
            <a:ext cx="2220567" cy="14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3" y="474784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146"/>
            <a:ext cx="8229600" cy="4829604"/>
          </a:xfrm>
        </p:spPr>
        <p:txBody>
          <a:bodyPr/>
          <a:lstStyle/>
          <a:p>
            <a:r>
              <a:rPr lang="en-DE"/>
              <a:t>put articles in cart - </a:t>
            </a:r>
            <a:r>
              <a:rPr lang="en-DE" b="1"/>
              <a:t>always</a:t>
            </a:r>
            <a:endParaRPr lang="en-DE"/>
          </a:p>
          <a:p>
            <a:r>
              <a:rPr lang="en-DE"/>
              <a:t>go to checkout</a:t>
            </a:r>
          </a:p>
          <a:p>
            <a:r>
              <a:rPr lang="en-DE"/>
              <a:t>choose shipping address</a:t>
            </a:r>
          </a:p>
          <a:p>
            <a:r>
              <a:rPr lang="en-DE"/>
              <a:t>no shipping furniture to</a:t>
            </a:r>
            <a:br>
              <a:rPr lang="en-DE"/>
            </a:br>
            <a:r>
              <a:rPr lang="en-DE"/>
              <a:t>Packstation</a:t>
            </a:r>
          </a:p>
          <a:p>
            <a:r>
              <a:rPr lang="en-DE"/>
              <a:t>don’t lose input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55" y="1272916"/>
            <a:ext cx="3323645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49" y="5351217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0" y="649785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4944922-6CF1-2AF4-D52A-6EB355F2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98E3-5752-EEA5-91AF-C5018C2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Packstation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CA53-759B-E187-E56E-396862DB1DC2}"/>
              </a:ext>
            </a:extLst>
          </p:cNvPr>
          <p:cNvSpPr txBox="1"/>
          <p:nvPr/>
        </p:nvSpPr>
        <p:spPr>
          <a:xfrm>
            <a:off x="7266755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4"/>
              </a:rPr>
              <a:t>Wikipedia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1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Ubiquitous Language vs.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63D-F647-DC50-1C4D-5470A4F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D5-9CDA-FD32-7008-EA485DE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BDD vs. Design Recipes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6C2EF7-F4BA-4DA3-B53D-7E61816E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74" y="1189892"/>
            <a:ext cx="5872651" cy="52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24FDA8-16E3-1230-94F5-5FA03E4F88D4}"/>
              </a:ext>
            </a:extLst>
          </p:cNvPr>
          <p:cNvSpPr/>
          <p:nvPr/>
        </p:nvSpPr>
        <p:spPr>
          <a:xfrm>
            <a:off x="5439507" y="4273826"/>
            <a:ext cx="2362200" cy="258417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2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2539-125B-5EBA-CF65-D46DEFCE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Entities vs. Value Objects vs.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37B-D212-E80A-7A13-A4AF61C6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040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4399-AED4-6CB1-A923-5D3C126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Implementing State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EA76-2795-C250-528E-B9B438FE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5" y="1828800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DE110-C3EB-ECA3-1D78-CE91A7E4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65" y="1828800"/>
            <a:ext cx="332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B618-A732-BB6F-B519-F0C8AA4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What Is It That We’re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C9C4-B80E-0E3F-3364-B43E51AA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170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19492</TotalTime>
  <Words>136</Words>
  <Application>Microsoft Macintosh PowerPoint</Application>
  <PresentationFormat>On-screen Show (4:3)</PresentationFormat>
  <Paragraphs>36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DDD and FP Can’t Be Friends, Yet</vt:lpstr>
      <vt:lpstr>PowerPoint Presentation</vt:lpstr>
      <vt:lpstr>Da Shopping Cart</vt:lpstr>
      <vt:lpstr>Packstation</vt:lpstr>
      <vt:lpstr>Ubiquitous Language vs. Abstraction</vt:lpstr>
      <vt:lpstr>BDD vs. Design Recipes</vt:lpstr>
      <vt:lpstr>Entities vs. Value Objects vs. Domain</vt:lpstr>
      <vt:lpstr>Implementing State Diagrams</vt:lpstr>
      <vt:lpstr>What Is It That We’re Modeling?</vt:lpstr>
      <vt:lpstr>... and What about Mutability</vt:lpstr>
      <vt:lpstr>PowerPoint Presentation</vt:lpstr>
      <vt:lpstr>FIXME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271</cp:revision>
  <cp:lastPrinted>2015-12-14T13:14:37Z</cp:lastPrinted>
  <dcterms:created xsi:type="dcterms:W3CDTF">2012-02-26T13:51:49Z</dcterms:created>
  <dcterms:modified xsi:type="dcterms:W3CDTF">2023-05-14T12:04:33Z</dcterms:modified>
</cp:coreProperties>
</file>