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0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D841-997E-4341-BE07-5F6103D14F2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7195-E217-4D95-A816-A3B60D31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D841-997E-4341-BE07-5F6103D14F2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7195-E217-4D95-A816-A3B60D31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D841-997E-4341-BE07-5F6103D14F2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7195-E217-4D95-A816-A3B60D31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D841-997E-4341-BE07-5F6103D14F2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7195-E217-4D95-A816-A3B60D31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7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D841-997E-4341-BE07-5F6103D14F2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7195-E217-4D95-A816-A3B60D31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D841-997E-4341-BE07-5F6103D14F2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7195-E217-4D95-A816-A3B60D31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D841-997E-4341-BE07-5F6103D14F2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7195-E217-4D95-A816-A3B60D31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D841-997E-4341-BE07-5F6103D14F2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7195-E217-4D95-A816-A3B60D31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D841-997E-4341-BE07-5F6103D14F2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7195-E217-4D95-A816-A3B60D31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D841-997E-4341-BE07-5F6103D14F2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7195-E217-4D95-A816-A3B60D31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D841-997E-4341-BE07-5F6103D14F2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7195-E217-4D95-A816-A3B60D31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D841-997E-4341-BE07-5F6103D14F2A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7195-E217-4D95-A816-A3B60D31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1" y="237444"/>
            <a:ext cx="7196819" cy="4093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237444"/>
            <a:ext cx="6438900" cy="46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Teague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Stebbins</dc:creator>
  <cp:lastModifiedBy>Michael Stebbins</cp:lastModifiedBy>
  <cp:revision>2</cp:revision>
  <dcterms:created xsi:type="dcterms:W3CDTF">2016-06-30T18:27:13Z</dcterms:created>
  <dcterms:modified xsi:type="dcterms:W3CDTF">2016-06-30T22:21:04Z</dcterms:modified>
</cp:coreProperties>
</file>