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3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1B9E-94E1-47D8-A634-C093CA453992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F0E4-846D-46AF-8C76-0499D529A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8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1B9E-94E1-47D8-A634-C093CA453992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F0E4-846D-46AF-8C76-0499D529A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0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1B9E-94E1-47D8-A634-C093CA453992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F0E4-846D-46AF-8C76-0499D529A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7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1B9E-94E1-47D8-A634-C093CA453992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F0E4-846D-46AF-8C76-0499D529A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1B9E-94E1-47D8-A634-C093CA453992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F0E4-846D-46AF-8C76-0499D529A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6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1B9E-94E1-47D8-A634-C093CA453992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F0E4-846D-46AF-8C76-0499D529A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1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1B9E-94E1-47D8-A634-C093CA453992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F0E4-846D-46AF-8C76-0499D529A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2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1B9E-94E1-47D8-A634-C093CA453992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F0E4-846D-46AF-8C76-0499D529A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1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1B9E-94E1-47D8-A634-C093CA453992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F0E4-846D-46AF-8C76-0499D529A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1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1B9E-94E1-47D8-A634-C093CA453992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F0E4-846D-46AF-8C76-0499D529A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6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1B9E-94E1-47D8-A634-C093CA453992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F0E4-846D-46AF-8C76-0499D529A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31B9E-94E1-47D8-A634-C093CA453992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EF0E4-846D-46AF-8C76-0499D529A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4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1.xlsx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6104"/>
            <a:ext cx="5715000" cy="6239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Brace 4"/>
          <p:cNvSpPr/>
          <p:nvPr/>
        </p:nvSpPr>
        <p:spPr>
          <a:xfrm rot="16867107">
            <a:off x="4412220" y="-1321955"/>
            <a:ext cx="432692" cy="5057620"/>
          </a:xfrm>
          <a:prstGeom prst="righ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16867107">
            <a:off x="4246392" y="748102"/>
            <a:ext cx="432692" cy="2581125"/>
          </a:xfrm>
          <a:prstGeom prst="righ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16867107">
            <a:off x="6104522" y="1744994"/>
            <a:ext cx="432692" cy="1325413"/>
          </a:xfrm>
          <a:prstGeom prst="righ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57800" y="1524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Whole clock: 17.75” square</a:t>
            </a:r>
          </a:p>
          <a:p>
            <a:r>
              <a:rPr lang="en-US" dirty="0" smtClean="0"/>
              <a:t>Text: ~ 11” wide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5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5319" y="0"/>
            <a:ext cx="5126524" cy="2819400"/>
            <a:chOff x="381000" y="381000"/>
            <a:chExt cx="6484884" cy="388862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999" y="381000"/>
              <a:ext cx="4745525" cy="2819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4550876" y="685800"/>
              <a:ext cx="859324" cy="25146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2923136" y="-429664"/>
              <a:ext cx="554526" cy="487680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3213100"/>
              <a:ext cx="6484884" cy="10565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5181600" y="381000"/>
            <a:ext cx="312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think that I bought 22kohm resistors.</a:t>
            </a:r>
          </a:p>
          <a:p>
            <a:endParaRPr lang="en-US" dirty="0" smtClean="0"/>
          </a:p>
          <a:p>
            <a:r>
              <a:rPr lang="en-US" dirty="0" smtClean="0"/>
              <a:t>So, 20 mA * 8 LEDs  = 160 mA </a:t>
            </a:r>
          </a:p>
          <a:p>
            <a:r>
              <a:rPr lang="en-US" dirty="0" smtClean="0"/>
              <a:t>+ 10 mA = 170 mA max per LED driver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012286"/>
              </p:ext>
            </p:extLst>
          </p:nvPr>
        </p:nvGraphicFramePr>
        <p:xfrm>
          <a:off x="219075" y="2924175"/>
          <a:ext cx="5191125" cy="401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6" imgW="5191041" imgH="4009957" progId="Excel.Sheet.12">
                  <p:embed/>
                </p:oleObj>
              </mc:Choice>
              <mc:Fallback>
                <p:oleObj name="Worksheet" r:id="rId6" imgW="5191041" imgH="40099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9075" y="2924175"/>
                        <a:ext cx="5191125" cy="401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15000" y="2971800"/>
            <a:ext cx="312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re-evaluation, buy some 18k resistors.</a:t>
            </a:r>
          </a:p>
          <a:p>
            <a:endParaRPr lang="en-US" dirty="0" smtClean="0"/>
          </a:p>
          <a:p>
            <a:r>
              <a:rPr lang="en-US" dirty="0" smtClean="0"/>
              <a:t>So, ~27 mA * 8 LEDs  = 216 mA + 10 </a:t>
            </a:r>
            <a:r>
              <a:rPr lang="en-US" dirty="0"/>
              <a:t>mA = </a:t>
            </a:r>
            <a:r>
              <a:rPr lang="en-US" dirty="0" smtClean="0"/>
              <a:t>226 </a:t>
            </a:r>
            <a:r>
              <a:rPr lang="en-US" dirty="0"/>
              <a:t>mA max per LED driver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3214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69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Worksheet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Stebbins</dc:creator>
  <cp:lastModifiedBy>Mike Stebbins</cp:lastModifiedBy>
  <cp:revision>3</cp:revision>
  <dcterms:created xsi:type="dcterms:W3CDTF">2011-01-28T19:23:34Z</dcterms:created>
  <dcterms:modified xsi:type="dcterms:W3CDTF">2013-10-20T17:00:54Z</dcterms:modified>
</cp:coreProperties>
</file>