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F0C4-C9B8-4EEE-812C-2D4A3A4F7BD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33D3-EAE3-4748-86A8-CAD3B3FA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961"/>
            <a:ext cx="90392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304800" y="4157778"/>
            <a:ext cx="8305800" cy="2168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0884"/>
            <a:ext cx="7772400" cy="1470025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334034"/>
            <a:ext cx="90392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6019800" y="181473"/>
            <a:ext cx="1600200" cy="3352800"/>
          </a:xfrm>
          <a:prstGeom prst="curvedLeftArrow">
            <a:avLst>
              <a:gd name="adj1" fmla="val 16143"/>
              <a:gd name="adj2" fmla="val 5292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1992142">
            <a:off x="3712305" y="2574305"/>
            <a:ext cx="1676400" cy="317500"/>
            <a:chOff x="4648200" y="838200"/>
            <a:chExt cx="1676400" cy="3175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9273303">
            <a:off x="3716831" y="642380"/>
            <a:ext cx="1676400" cy="317500"/>
            <a:chOff x="4648200" y="838200"/>
            <a:chExt cx="1676400" cy="3175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20510" y="1670709"/>
            <a:ext cx="1676400" cy="317500"/>
            <a:chOff x="4648200" y="838200"/>
            <a:chExt cx="1676400" cy="3175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1295400" y="1752183"/>
            <a:ext cx="1600200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124200" y="2018671"/>
            <a:ext cx="0" cy="1420301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rved Up Arrow 53"/>
          <p:cNvSpPr/>
          <p:nvPr/>
        </p:nvSpPr>
        <p:spPr>
          <a:xfrm rot="10800000">
            <a:off x="2385340" y="1225702"/>
            <a:ext cx="1414225" cy="618540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2800" y="1814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91" name="Curved Up Arrow 90"/>
          <p:cNvSpPr/>
          <p:nvPr/>
        </p:nvSpPr>
        <p:spPr>
          <a:xfrm>
            <a:off x="2462212" y="5152110"/>
            <a:ext cx="1414225" cy="618540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76600" y="101184"/>
            <a:ext cx="186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Return-to-neutral  spring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88149" y="2819400"/>
            <a:ext cx="161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Return-to-neutral  spring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744322" y="1324775"/>
            <a:ext cx="18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Slam spring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186042" y="2533496"/>
            <a:ext cx="186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Bearing/bushing supports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654180" y="644118"/>
            <a:ext cx="18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Damping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897613" y="4267200"/>
            <a:ext cx="498587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3700225" y="4572000"/>
            <a:ext cx="197388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908310" y="5722275"/>
            <a:ext cx="530282" cy="401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741401" y="5718400"/>
            <a:ext cx="197388" cy="2491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841199" y="5229386"/>
            <a:ext cx="6210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852087" y="5229386"/>
            <a:ext cx="1" cy="3206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1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600" y="609599"/>
                <a:ext cx="8721618" cy="976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𝑇𝑜𝑟𝑞𝑢𝑒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𝑅𝑇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𝑁𝑠𝑝𝑟𝑖𝑛𝑔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𝑅𝑇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𝑁𝑠𝑝𝑟𝑖𝑛𝑔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𝑆𝑙𝑎𝑚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𝑠𝑝𝑟𝑖𝑛𝑔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𝐷𝑎𝑚𝑝𝑖𝑛𝑔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𝑇𝑜𝑟𝑞𝑢𝑒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𝑉𝑜𝑙𝑡𝑎𝑔𝑒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𝑆𝑝𝑟𝑖𝑛𝑔𝑇𝑜𝑟𝑞𝑢𝑒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𝐷𝑎𝑚𝑝𝑖𝑛𝑔𝑇𝑜𝑟𝑞𝑢𝑒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599"/>
                <a:ext cx="8721618" cy="976678"/>
              </a:xfrm>
              <a:prstGeom prst="rect">
                <a:avLst/>
              </a:prstGeom>
              <a:blipFill rotWithShape="1">
                <a:blip r:embed="rId2"/>
                <a:stretch>
                  <a:fillRect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5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59" y="350851"/>
            <a:ext cx="90392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342254" y="679525"/>
            <a:ext cx="8305800" cy="2168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992142">
            <a:off x="3712305" y="2574305"/>
            <a:ext cx="1676400" cy="317500"/>
            <a:chOff x="4648200" y="838200"/>
            <a:chExt cx="1676400" cy="3175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9273303">
            <a:off x="3716831" y="642380"/>
            <a:ext cx="1676400" cy="317500"/>
            <a:chOff x="4648200" y="838200"/>
            <a:chExt cx="1676400" cy="3175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20510" y="1670709"/>
            <a:ext cx="1676400" cy="317500"/>
            <a:chOff x="4648200" y="838200"/>
            <a:chExt cx="1676400" cy="3175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6482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953000" y="8382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2197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50673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410200" y="8382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838200"/>
              <a:ext cx="1905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753100" y="850900"/>
              <a:ext cx="152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905500" y="990600"/>
              <a:ext cx="1143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19800" y="9906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5164918" y="188943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323158" y="1751043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211920" y="3127334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28585" y="1261748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91853" y="2209341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23898" y="1766283"/>
            <a:ext cx="115730" cy="11880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116580" y="1781523"/>
            <a:ext cx="1333500" cy="1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rcular Arrow 10"/>
          <p:cNvSpPr/>
          <p:nvPr/>
        </p:nvSpPr>
        <p:spPr>
          <a:xfrm flipH="1">
            <a:off x="2659380" y="1321152"/>
            <a:ext cx="914400" cy="929127"/>
          </a:xfrm>
          <a:prstGeom prst="circularArrow">
            <a:avLst>
              <a:gd name="adj1" fmla="val 1415"/>
              <a:gd name="adj2" fmla="val 1142319"/>
              <a:gd name="adj3" fmla="val 13765134"/>
              <a:gd name="adj4" fmla="val 10800000"/>
              <a:gd name="adj5" fmla="val 78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16580" y="1082024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/>
                        </a:rPr>
                        <m:t>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80" y="1082024"/>
                <a:ext cx="30489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14675" y="3541743"/>
            <a:ext cx="9039225" cy="3135941"/>
            <a:chOff x="14675" y="3541743"/>
            <a:chExt cx="9039225" cy="3135941"/>
          </a:xfrm>
        </p:grpSpPr>
        <p:grpSp>
          <p:nvGrpSpPr>
            <p:cNvPr id="18" name="Group 17"/>
            <p:cNvGrpSpPr/>
            <p:nvPr/>
          </p:nvGrpSpPr>
          <p:grpSpPr>
            <a:xfrm>
              <a:off x="14675" y="3541743"/>
              <a:ext cx="9039225" cy="3135941"/>
              <a:chOff x="28575" y="3541743"/>
              <a:chExt cx="9039225" cy="3135941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5" y="3686834"/>
                <a:ext cx="9039225" cy="2990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299592" y="3999591"/>
                <a:ext cx="8305800" cy="216828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696697" y="5023509"/>
                <a:ext cx="1676400" cy="317500"/>
                <a:chOff x="4648200" y="838200"/>
                <a:chExt cx="1676400" cy="31750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648200" y="990600"/>
                  <a:ext cx="30480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4953000" y="838200"/>
                  <a:ext cx="114300" cy="1524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5219700" y="838200"/>
                  <a:ext cx="190500" cy="3048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5067300" y="838200"/>
                  <a:ext cx="152400" cy="3048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5410200" y="838200"/>
                  <a:ext cx="152400" cy="3048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562600" y="838200"/>
                  <a:ext cx="190500" cy="3048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5753100" y="850900"/>
                  <a:ext cx="152400" cy="3048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05500" y="990600"/>
                  <a:ext cx="114300" cy="15240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019800" y="990600"/>
                  <a:ext cx="30480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Oval 88"/>
              <p:cNvSpPr/>
              <p:nvPr/>
            </p:nvSpPr>
            <p:spPr>
              <a:xfrm>
                <a:off x="5141105" y="3541743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299345" y="5103843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188107" y="6480134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04772" y="4614548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768040" y="5562141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600085" y="5119083"/>
                <a:ext cx="115730" cy="11880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092767" y="5134323"/>
                <a:ext cx="1333500" cy="155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Circular Arrow 95"/>
              <p:cNvSpPr/>
              <p:nvPr/>
            </p:nvSpPr>
            <p:spPr>
              <a:xfrm flipH="1">
                <a:off x="2635567" y="4673952"/>
                <a:ext cx="914400" cy="929127"/>
              </a:xfrm>
              <a:prstGeom prst="circularArrow">
                <a:avLst>
                  <a:gd name="adj1" fmla="val 1415"/>
                  <a:gd name="adj2" fmla="val 1142319"/>
                  <a:gd name="adj3" fmla="val 13765134"/>
                  <a:gd name="adj4" fmla="val 10800000"/>
                  <a:gd name="adj5" fmla="val 474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092767" y="4434824"/>
                    <a:ext cx="49725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/>
                            </a:rPr>
                            <m:t>θ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2767" y="4434824"/>
                    <a:ext cx="49725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>
                <a:endCxn id="92" idx="7"/>
              </p:cNvCxnSpPr>
              <p:nvPr/>
            </p:nvCxnSpPr>
            <p:spPr>
              <a:xfrm flipH="1">
                <a:off x="3903554" y="3660550"/>
                <a:ext cx="1182133" cy="971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094722" y="4711823"/>
                <a:ext cx="688608" cy="4274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rot="3900000" flipH="1">
                <a:off x="3099829" y="5139387"/>
                <a:ext cx="688608" cy="4274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3920502" y="3810000"/>
                <a:ext cx="1244416" cy="8219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759517" y="4434824"/>
                <a:ext cx="159927" cy="1990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/>
            <p:cNvCxnSpPr/>
            <p:nvPr/>
          </p:nvCxnSpPr>
          <p:spPr>
            <a:xfrm flipH="1" flipV="1">
              <a:off x="3092767" y="4114800"/>
              <a:ext cx="4548" cy="102939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4073223" y="5071646"/>
                  <a:ext cx="3463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23" y="5071646"/>
                  <a:ext cx="346377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774104" y="4038600"/>
                  <a:ext cx="350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104" y="4038600"/>
                  <a:ext cx="35009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H="1">
              <a:off x="1828801" y="5102037"/>
              <a:ext cx="685800" cy="1169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828800" y="5134323"/>
              <a:ext cx="1262235" cy="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828801" y="4960850"/>
              <a:ext cx="0" cy="221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143000" y="5191125"/>
              <a:ext cx="673608" cy="21907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 rot="19273303">
              <a:off x="3668807" y="3987498"/>
              <a:ext cx="1676400" cy="317500"/>
              <a:chOff x="4648200" y="838200"/>
              <a:chExt cx="1676400" cy="3175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4648200" y="990600"/>
                <a:ext cx="30480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4953000" y="838200"/>
                <a:ext cx="114300" cy="1524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219700" y="838200"/>
                <a:ext cx="1905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5067300" y="8382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410200" y="8382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5562600" y="838200"/>
                <a:ext cx="1905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5753100" y="8509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5905500" y="990600"/>
                <a:ext cx="114300" cy="1524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990600"/>
                <a:ext cx="30480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rot="1992142">
              <a:off x="3720968" y="5925992"/>
              <a:ext cx="1676400" cy="317500"/>
              <a:chOff x="4648200" y="838200"/>
              <a:chExt cx="1676400" cy="3175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4648200" y="990600"/>
                <a:ext cx="30480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4953000" y="838200"/>
                <a:ext cx="114300" cy="1524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5219700" y="838200"/>
                <a:ext cx="1905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 flipV="1">
                <a:off x="5067300" y="8382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5410200" y="8382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5562600" y="838200"/>
                <a:ext cx="1905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5753100" y="850900"/>
                <a:ext cx="152400" cy="3048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5905500" y="990600"/>
                <a:ext cx="114300" cy="1524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019800" y="990600"/>
                <a:ext cx="30480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6"/>
            <p:cNvCxnSpPr/>
            <p:nvPr/>
          </p:nvCxnSpPr>
          <p:spPr>
            <a:xfrm>
              <a:off x="4723141" y="5184212"/>
              <a:ext cx="1216956" cy="4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11845" y="4634756"/>
              <a:ext cx="1216956" cy="4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457200" y="5653822"/>
              <a:ext cx="1216956" cy="4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723071" y="4290944"/>
                  <a:ext cx="349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71" y="4290944"/>
                  <a:ext cx="349390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23071" y="5646989"/>
                  <a:ext cx="349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71" y="5646989"/>
                  <a:ext cx="349390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1221846" y="5300246"/>
                  <a:ext cx="3481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P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846" y="5300246"/>
                  <a:ext cx="348172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2052614" y="4800600"/>
                  <a:ext cx="461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Pn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614" y="4800600"/>
                  <a:ext cx="46198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1331702" y="4791573"/>
                  <a:ext cx="5732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P</m:t>
                      </m:r>
                    </m:oMath>
                  </a14:m>
                  <a:r>
                    <a:rPr lang="en-US" sz="1600" dirty="0" smtClean="0"/>
                    <a:t>tan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702" y="4791573"/>
                  <a:ext cx="573298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5357" r="-42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1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Teague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Stebbins, Michael</dc:creator>
  <cp:lastModifiedBy>Stebbins, Michael</cp:lastModifiedBy>
  <cp:revision>19</cp:revision>
  <dcterms:created xsi:type="dcterms:W3CDTF">2014-03-05T17:26:55Z</dcterms:created>
  <dcterms:modified xsi:type="dcterms:W3CDTF">2014-03-10T23:44:31Z</dcterms:modified>
</cp:coreProperties>
</file>