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1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CA9C-1A6E-4DAD-9405-B52CEF97343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027E-D08F-4E04-99DB-2A61721B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stebbins\Downloads\20150806_1137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1752600" y="5638800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619820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pic>
        <p:nvPicPr>
          <p:cNvPr id="2051" name="Picture 3" descr="C:\Users\mstebbins\Desktop\media-volume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76862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0" y="6019800"/>
            <a:ext cx="3429000" cy="7001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Human voice range analog </a:t>
            </a:r>
            <a:r>
              <a:rPr lang="en-US" sz="1400" dirty="0" err="1" smtClean="0"/>
              <a:t>Bandpass</a:t>
            </a:r>
            <a:r>
              <a:rPr lang="en-US" sz="1400" dirty="0" smtClean="0"/>
              <a:t> filter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smtClean="0">
                <a:latin typeface="Times New Roman"/>
                <a:cs typeface="Times New Roman"/>
              </a:rPr>
              <a:t>≈ </a:t>
            </a:r>
            <a:r>
              <a:rPr lang="en-US" sz="1400" dirty="0" smtClean="0"/>
              <a:t>300Hz &lt; pass-through range &lt; 3000 Hz</a:t>
            </a:r>
            <a:endParaRPr lang="en-US" sz="1400" dirty="0"/>
          </a:p>
        </p:txBody>
      </p:sp>
      <p:cxnSp>
        <p:nvCxnSpPr>
          <p:cNvPr id="6" name="Elbow Connector 5"/>
          <p:cNvCxnSpPr>
            <a:stCxn id="2" idx="6"/>
            <a:endCxn id="4" idx="1"/>
          </p:cNvCxnSpPr>
          <p:nvPr/>
        </p:nvCxnSpPr>
        <p:spPr>
          <a:xfrm>
            <a:off x="2209800" y="5867400"/>
            <a:ext cx="838200" cy="50246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153400" y="5792885"/>
            <a:ext cx="838200" cy="403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Python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5792885"/>
            <a:ext cx="1219200" cy="4036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Teensy 3.1 ADCs</a:t>
            </a:r>
            <a:endParaRPr lang="en-US" sz="1400" dirty="0"/>
          </a:p>
        </p:txBody>
      </p:sp>
      <p:cxnSp>
        <p:nvCxnSpPr>
          <p:cNvPr id="8" name="Elbow Connector 7"/>
          <p:cNvCxnSpPr>
            <a:stCxn id="2" idx="6"/>
            <a:endCxn id="11" idx="0"/>
          </p:cNvCxnSpPr>
          <p:nvPr/>
        </p:nvCxnSpPr>
        <p:spPr>
          <a:xfrm flipV="1">
            <a:off x="2209800" y="5792885"/>
            <a:ext cx="5105400" cy="74515"/>
          </a:xfrm>
          <a:prstGeom prst="bentConnector4">
            <a:avLst>
              <a:gd name="adj1" fmla="val 8209"/>
              <a:gd name="adj2" fmla="val 347688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11" idx="2"/>
          </p:cNvCxnSpPr>
          <p:nvPr/>
        </p:nvCxnSpPr>
        <p:spPr>
          <a:xfrm flipV="1">
            <a:off x="6477000" y="6196519"/>
            <a:ext cx="838200" cy="17335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0" idx="1"/>
          </p:cNvCxnSpPr>
          <p:nvPr/>
        </p:nvCxnSpPr>
        <p:spPr>
          <a:xfrm>
            <a:off x="7924800" y="5994702"/>
            <a:ext cx="228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840" y="6196519"/>
            <a:ext cx="120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Spoken word podcast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TOTEM SOUND LOCALIZATION ANALOG FILTER TEST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5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mstebbins\ra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8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stebbins\FFT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/>
          <a:stretch/>
        </p:blipFill>
        <p:spPr bwMode="auto">
          <a:xfrm>
            <a:off x="0" y="85177"/>
            <a:ext cx="9144000" cy="63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Brace 9"/>
          <p:cNvSpPr/>
          <p:nvPr/>
        </p:nvSpPr>
        <p:spPr>
          <a:xfrm rot="5400000">
            <a:off x="1516380" y="5341620"/>
            <a:ext cx="609600" cy="1813560"/>
          </a:xfrm>
          <a:prstGeom prst="rightBrace">
            <a:avLst>
              <a:gd name="adj1" fmla="val 0"/>
              <a:gd name="adj2" fmla="val 4953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6477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voice range (300-3000 Hz)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4495800"/>
            <a:ext cx="8229600" cy="14478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4118001"/>
            <a:ext cx="1752600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Zoom,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mstebbins\FF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/>
          <p:cNvSpPr/>
          <p:nvPr/>
        </p:nvSpPr>
        <p:spPr>
          <a:xfrm rot="5400000">
            <a:off x="1516380" y="5341620"/>
            <a:ext cx="609600" cy="1813560"/>
          </a:xfrm>
          <a:prstGeom prst="rightBrace">
            <a:avLst>
              <a:gd name="adj1" fmla="val 0"/>
              <a:gd name="adj2" fmla="val 4953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6477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voice range (300-3000 Hz)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synopsis:</a:t>
            </a:r>
          </a:p>
          <a:p>
            <a:r>
              <a:rPr lang="en-US" dirty="0" smtClean="0"/>
              <a:t>Sampled 1024 points at 50kHz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FFT bucket is equal to 24.4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a spoken word podcast close to the microphone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digital signal processing was the DC-offset removed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Filtered signal and raw had different offsets, meaning active filter is apply some gain (probably result on using resistors/capacitors not perfectly aligned with filter design tool output</a:t>
            </a:r>
          </a:p>
          <a:p>
            <a:endParaRPr lang="en-US" dirty="0"/>
          </a:p>
          <a:p>
            <a:r>
              <a:rPr lang="en-US" b="1" dirty="0" smtClean="0"/>
              <a:t>Results/Thoughts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Analog filter definitely removes a lot of high-level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to tell from simple FFT and spoken word how well human voice passes through filter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Would need to run tests with frequency generator and 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peak at ~5000 Hz is interesting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Probably power supply/EMI noise related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97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Teague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Stebbins, Michael</dc:creator>
  <cp:lastModifiedBy>Stebbins, Michael</cp:lastModifiedBy>
  <cp:revision>8</cp:revision>
  <dcterms:created xsi:type="dcterms:W3CDTF">2015-08-06T18:33:56Z</dcterms:created>
  <dcterms:modified xsi:type="dcterms:W3CDTF">2015-08-06T19:05:40Z</dcterms:modified>
</cp:coreProperties>
</file>