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96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2435171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/>
          <p:cNvSpPr/>
          <p:nvPr/>
        </p:nvSpPr>
        <p:spPr>
          <a:xfrm>
            <a:off x="4648200" y="2435171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3429000" y="36576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Oval 6"/>
          <p:cNvSpPr/>
          <p:nvPr/>
        </p:nvSpPr>
        <p:spPr>
          <a:xfrm>
            <a:off x="4648200" y="36576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27" name="Group 26"/>
          <p:cNvGrpSpPr/>
          <p:nvPr/>
        </p:nvGrpSpPr>
        <p:grpSpPr>
          <a:xfrm>
            <a:off x="3581400" y="2362200"/>
            <a:ext cx="1295400" cy="1295400"/>
            <a:chOff x="3695700" y="2476500"/>
            <a:chExt cx="1066800" cy="1066800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695700" y="2476500"/>
              <a:ext cx="76200" cy="762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733800" y="2514600"/>
              <a:ext cx="990600" cy="9906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686300" y="3467100"/>
              <a:ext cx="76200" cy="762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3579785" y="2589186"/>
            <a:ext cx="1298629" cy="1295400"/>
            <a:chOff x="3695700" y="2476500"/>
            <a:chExt cx="1066800" cy="106680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3695700" y="2476500"/>
              <a:ext cx="76200" cy="762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733800" y="2514600"/>
              <a:ext cx="990600" cy="9906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686300" y="3467100"/>
              <a:ext cx="76200" cy="762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962400" y="24547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m</a:t>
            </a:r>
            <a:endParaRPr lang="en-US" b="1" baseline="-250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6200" y="34426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m</a:t>
            </a:r>
            <a:endParaRPr lang="en-US" b="1" baseline="-25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1626" y="295435"/>
                <a:ext cx="4267201" cy="45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Times New Roman"/>
                        </a:rPr>
                        <m:t>𝛉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Times New Roman"/>
                        </a:rPr>
                        <m:t> ≅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𝒔𝒊𝒏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𝟏</m:t>
                          </m:r>
                        </m:sup>
                      </m:sSup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  <m:r>
                                <a:rPr lang="en-US" b="1" i="1" baseline="-2500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𝒔𝒐𝒖𝒏𝒅</m:t>
                              </m:r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𝑻𝑫𝑶𝑨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en-US" b="1" i="1" baseline="-2500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6" y="295435"/>
                <a:ext cx="4267201" cy="453650"/>
              </a:xfrm>
              <a:prstGeom prst="rect">
                <a:avLst/>
              </a:prstGeom>
              <a:blipFill rotWithShape="1">
                <a:blip r:embed="rId2"/>
                <a:stretch>
                  <a:fillRect t="-118667" r="-2000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ise.ncsu.edu/kay/msf/fig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3394074" cy="232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8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2435171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/>
          <p:cNvSpPr/>
          <p:nvPr/>
        </p:nvSpPr>
        <p:spPr>
          <a:xfrm>
            <a:off x="4648200" y="2435171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3429000" y="36576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Oval 6"/>
          <p:cNvSpPr/>
          <p:nvPr/>
        </p:nvSpPr>
        <p:spPr>
          <a:xfrm>
            <a:off x="4648200" y="365760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" name="Straight Connector 10"/>
          <p:cNvCxnSpPr/>
          <p:nvPr/>
        </p:nvCxnSpPr>
        <p:spPr>
          <a:xfrm rot="2700000">
            <a:off x="1153502" y="3249002"/>
            <a:ext cx="6172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2700000">
            <a:off x="1229701" y="2917532"/>
            <a:ext cx="6172200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114800" y="1981200"/>
            <a:ext cx="2667000" cy="11430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4724400" y="2079332"/>
            <a:ext cx="838200" cy="838200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FFC000"/>
                </a:solidFill>
                <a:latin typeface="Times New Roman"/>
                <a:cs typeface="Times New Roman"/>
              </a:rPr>
              <a:t>1a</a:t>
            </a:r>
            <a:endParaRPr lang="en-US" b="1" baseline="-25000" dirty="0">
              <a:solidFill>
                <a:srgbClr val="FFC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71800" y="3106120"/>
            <a:ext cx="1143000" cy="2670048"/>
          </a:xfrm>
          <a:prstGeom prst="straightConnector1">
            <a:avLst/>
          </a:prstGeom>
          <a:ln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9891967">
            <a:off x="2944919" y="3745612"/>
            <a:ext cx="838200" cy="838200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1626" y="295435"/>
                <a:ext cx="4267201" cy="45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Times New Roman"/>
                        </a:rPr>
                        <m:t>𝛉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Times New Roman"/>
                        </a:rPr>
                        <m:t> ≅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𝒔𝒊𝒏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𝟏</m:t>
                          </m:r>
                        </m:sup>
                      </m:sSup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  <m:r>
                                <a:rPr lang="en-US" b="1" i="1" baseline="-2500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𝒔𝒐𝒖𝒏𝒅</m:t>
                              </m:r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𝑻𝑫𝑶𝑨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en-US" b="1" i="1" baseline="-2500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6" y="295435"/>
                <a:ext cx="4267201" cy="453650"/>
              </a:xfrm>
              <a:prstGeom prst="rect">
                <a:avLst/>
              </a:prstGeom>
              <a:blipFill rotWithShape="1">
                <a:blip r:embed="rId2"/>
                <a:stretch>
                  <a:fillRect t="-118667" r="-2000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754419" y="44940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FFC000"/>
                </a:solidFill>
                <a:latin typeface="Times New Roman"/>
                <a:cs typeface="Times New Roman"/>
              </a:rPr>
              <a:t>1b</a:t>
            </a:r>
            <a:endParaRPr lang="en-US" b="1" baseline="-25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2435171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/>
          <p:cNvSpPr/>
          <p:nvPr/>
        </p:nvSpPr>
        <p:spPr>
          <a:xfrm>
            <a:off x="4648200" y="2435171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3429000" y="3657600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Oval 6"/>
          <p:cNvSpPr/>
          <p:nvPr/>
        </p:nvSpPr>
        <p:spPr>
          <a:xfrm>
            <a:off x="4648200" y="365760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" name="Straight Connector 10"/>
          <p:cNvCxnSpPr/>
          <p:nvPr/>
        </p:nvCxnSpPr>
        <p:spPr>
          <a:xfrm rot="2700000">
            <a:off x="1153502" y="3249002"/>
            <a:ext cx="6172200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2700000">
            <a:off x="1229701" y="2917532"/>
            <a:ext cx="6172200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114800" y="1981200"/>
            <a:ext cx="2667000" cy="11430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4724400" y="2079332"/>
            <a:ext cx="838200" cy="838200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71800" y="3106120"/>
            <a:ext cx="1143000" cy="2670048"/>
          </a:xfrm>
          <a:prstGeom prst="straightConnector1">
            <a:avLst/>
          </a:prstGeom>
          <a:ln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9891967">
            <a:off x="2944919" y="3745612"/>
            <a:ext cx="838200" cy="838200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30040" y="2079332"/>
            <a:ext cx="2575560" cy="10267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14800" y="526042"/>
            <a:ext cx="1197864" cy="257860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3597381">
            <a:off x="3860455" y="2761750"/>
            <a:ext cx="693420" cy="68580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7732142">
            <a:off x="3826286" y="2629129"/>
            <a:ext cx="693420" cy="68580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48100" y="21631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2b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754251"/>
            <a:ext cx="100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FFC000"/>
                </a:solidFill>
                <a:latin typeface="Times New Roman"/>
                <a:cs typeface="Times New Roman"/>
              </a:rPr>
              <a:t>1a </a:t>
            </a:r>
            <a:r>
              <a:rPr lang="en-US" b="1" dirty="0" smtClean="0">
                <a:latin typeface="Times New Roman"/>
                <a:cs typeface="Times New Roman"/>
              </a:rPr>
              <a:t>≈ </a:t>
            </a:r>
            <a:r>
              <a:rPr lang="el-GR" b="1" dirty="0">
                <a:solidFill>
                  <a:srgbClr val="00B0F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2b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1626" y="295435"/>
                <a:ext cx="4267201" cy="45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Times New Roman"/>
                        </a:rPr>
                        <m:t>𝛉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Times New Roman"/>
                        </a:rPr>
                        <m:t> ≅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𝒔𝒊𝒏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𝟏</m:t>
                          </m:r>
                        </m:sup>
                      </m:sSup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  <m:r>
                                <a:rPr lang="en-US" b="1" i="1" baseline="-2500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𝒔𝒐𝒖𝒏𝒅</m:t>
                              </m:r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𝑻𝑫𝑶𝑨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en-US" b="1" i="1" baseline="-2500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6" y="295435"/>
                <a:ext cx="4267201" cy="453650"/>
              </a:xfrm>
              <a:prstGeom prst="rect">
                <a:avLst/>
              </a:prstGeom>
              <a:blipFill rotWithShape="1">
                <a:blip r:embed="rId2"/>
                <a:stretch>
                  <a:fillRect t="-118667" r="-2000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626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FFC000"/>
                </a:solidFill>
                <a:latin typeface="Times New Roman"/>
                <a:cs typeface="Times New Roman"/>
              </a:rPr>
              <a:t>1a</a:t>
            </a:r>
            <a:endParaRPr lang="en-US" b="1" baseline="-25000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54419" y="44940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FFC000"/>
                </a:solidFill>
                <a:latin typeface="Times New Roman"/>
                <a:cs typeface="Times New Roman"/>
              </a:rPr>
              <a:t>1b</a:t>
            </a:r>
            <a:endParaRPr lang="en-US" b="1" baseline="-25000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3661" y="30094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θ</a:t>
            </a:r>
            <a:r>
              <a:rPr lang="en-US" b="1" baseline="-25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2a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2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Stebbins</dc:creator>
  <cp:lastModifiedBy>Stebbins, Michael</cp:lastModifiedBy>
  <cp:revision>8</cp:revision>
  <dcterms:created xsi:type="dcterms:W3CDTF">2006-08-16T00:00:00Z</dcterms:created>
  <dcterms:modified xsi:type="dcterms:W3CDTF">2015-07-10T00:13:10Z</dcterms:modified>
</cp:coreProperties>
</file>