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>
        <p:scale>
          <a:sx n="75" d="100"/>
          <a:sy n="75" d="100"/>
        </p:scale>
        <p:origin x="136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7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0680-F3AC-4A84-B939-46061206F8B1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5DBF-C26E-4169-9C04-5D0486ED6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9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92717" y="253582"/>
            <a:ext cx="704849" cy="707886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14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89175" y="-1"/>
            <a:ext cx="4256768" cy="6871847"/>
            <a:chOff x="2289175" y="-1"/>
            <a:chExt cx="4256768" cy="68718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9175" y="-1"/>
              <a:ext cx="4256768" cy="68718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15771" y="174172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1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4359" y="92686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2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09747" y="294325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3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5475" y="2794643"/>
              <a:ext cx="704849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10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6864" y="2222724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9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8013" y="2221642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8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70779" y="1987620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7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2635" y="1203754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6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70779" y="1117794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5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16864" y="1133265"/>
              <a:ext cx="406400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4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5475" y="3722033"/>
              <a:ext cx="704849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13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25049" y="3477811"/>
              <a:ext cx="704849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12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24248" y="3564218"/>
              <a:ext cx="704849" cy="707886"/>
            </a:xfrm>
            <a:prstGeom prst="rect">
              <a:avLst/>
            </a:prstGeom>
            <a:solidFill>
              <a:srgbClr val="F8F8F8">
                <a:alpha val="74902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11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254547" y="253582"/>
            <a:ext cx="704849" cy="707886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15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6377" y="244557"/>
            <a:ext cx="704849" cy="707886"/>
          </a:xfrm>
          <a:prstGeom prst="rect">
            <a:avLst/>
          </a:prstGeom>
          <a:solidFill>
            <a:srgbClr val="F8F8F8">
              <a:alpha val="7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16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Teague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Stebbins</dc:creator>
  <cp:lastModifiedBy>Michael Stebbins</cp:lastModifiedBy>
  <cp:revision>3</cp:revision>
  <dcterms:created xsi:type="dcterms:W3CDTF">2016-09-04T17:06:30Z</dcterms:created>
  <dcterms:modified xsi:type="dcterms:W3CDTF">2016-09-04T17:53:23Z</dcterms:modified>
</cp:coreProperties>
</file>