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Caveat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IBM Plex Mono Light"/>
      <p:regular r:id="rId27"/>
      <p:bold r:id="rId28"/>
      <p:italic r:id="rId29"/>
      <p:boldItalic r:id="rId30"/>
    </p:embeddedFont>
    <p:embeddedFont>
      <p:font typeface="IBM Plex Mono ExtraLight"/>
      <p:regular r:id="rId31"/>
      <p:bold r:id="rId32"/>
      <p:italic r:id="rId33"/>
      <p:boldItalic r:id="rId34"/>
    </p:embeddedFont>
    <p:embeddedFont>
      <p:font typeface="IBM Plex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Caveat-bold.fntdata"/><Relationship Id="rId21" Type="http://schemas.openxmlformats.org/officeDocument/2006/relationships/font" Target="fonts/Caveat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IBMPlexMonoLight-bold.fntdata"/><Relationship Id="rId27" Type="http://schemas.openxmlformats.org/officeDocument/2006/relationships/font" Target="fonts/IBMPlexMono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Mon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ExtraLight-regular.fntdata"/><Relationship Id="rId30" Type="http://schemas.openxmlformats.org/officeDocument/2006/relationships/font" Target="fonts/IBMPlexMono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IBMPlexMonoExtraLight-italic.fntdata"/><Relationship Id="rId10" Type="http://schemas.openxmlformats.org/officeDocument/2006/relationships/slide" Target="slides/slide4.xml"/><Relationship Id="rId32" Type="http://schemas.openxmlformats.org/officeDocument/2006/relationships/font" Target="fonts/IBMPlexMonoExtraLight-bold.fntdata"/><Relationship Id="rId13" Type="http://schemas.openxmlformats.org/officeDocument/2006/relationships/slide" Target="slides/slide7.xml"/><Relationship Id="rId35" Type="http://schemas.openxmlformats.org/officeDocument/2006/relationships/font" Target="fonts/IBMPlexMono-regular.fntdata"/><Relationship Id="rId12" Type="http://schemas.openxmlformats.org/officeDocument/2006/relationships/slide" Target="slides/slide6.xml"/><Relationship Id="rId34" Type="http://schemas.openxmlformats.org/officeDocument/2006/relationships/font" Target="fonts/IBMPlexMonoExtra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IBMPlexMono-italic.fntdata"/><Relationship Id="rId14" Type="http://schemas.openxmlformats.org/officeDocument/2006/relationships/slide" Target="slides/slide8.xml"/><Relationship Id="rId36" Type="http://schemas.openxmlformats.org/officeDocument/2006/relationships/font" Target="fonts/IBMPlexMono-bold.fntdata"/><Relationship Id="rId17" Type="http://schemas.openxmlformats.org/officeDocument/2006/relationships/font" Target="fonts/Ubuntu-regular.fntdata"/><Relationship Id="rId16" Type="http://schemas.openxmlformats.org/officeDocument/2006/relationships/slide" Target="slides/slide10.xml"/><Relationship Id="rId38" Type="http://schemas.openxmlformats.org/officeDocument/2006/relationships/font" Target="fonts/IBMPlexMono-boldItalic.fntdata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55925b93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55925b93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55925b93b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55925b93b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55925b93b8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55925b93b8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d4e6438c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d4e6438c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5d4e6438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5d4e6438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d4e6438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d4e6438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5fc7355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5fc7355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5ea2094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5ea209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55ea2094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55ea2094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55ea2094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55ea2094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7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7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7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7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7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7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9" name="Google Shape;79;p17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8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8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9" name="Google Shape;149;p22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61" name="Google Shape;161;p23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23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9" name="Google Shape;169;p23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0" name="Google Shape;170;p23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1" name="Google Shape;171;p23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23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3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3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88" name="Google Shape;188;p24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9" name="Google Shape;189;p24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7" name="Google Shape;207;p25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25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25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2" name="Google Shape;212;p25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3" name="Google Shape;213;p25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25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6" name="Google Shape;216;p25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25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8" name="Google Shape;218;p25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9" name="Google Shape;219;p25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2" name="Google Shape;222;p25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3" name="Google Shape;223;p25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5" name="Google Shape;225;p25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25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7" name="Google Shape;227;p25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8" name="Google Shape;228;p25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31" name="Google Shape;231;p25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2" name="Google Shape;232;p25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5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6" name="Google Shape;256;p26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7" name="Google Shape;257;p26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8" name="Google Shape;258;p26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3" name="Google Shape;263;p26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5" name="Google Shape;265;p26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6" name="Google Shape;266;p26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6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8" name="Google Shape;288;p27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9" name="Google Shape;289;p27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90" name="Google Shape;290;p27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92" name="Google Shape;292;p27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7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8" name="Google Shape;318;p28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9" name="Google Shape;319;p28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0" name="Google Shape;320;p28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28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2" name="Google Shape;322;p28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3" name="Google Shape;323;p28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4" name="Google Shape;324;p28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5" name="Google Shape;325;p28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6" name="Google Shape;326;p2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28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331" name="Google Shape;331;p29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2" name="Google Shape;332;p29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3" name="Google Shape;333;p29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4" name="Google Shape;334;p2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2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0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2" name="Google Shape;362;p30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3" name="Google Shape;363;p30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4" name="Google Shape;364;p30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5" name="Google Shape;365;p30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6" name="Google Shape;366;p30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7" name="Google Shape;367;p30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1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8" name="Google Shape;388;p31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89" name="Google Shape;389;p31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90" name="Google Shape;390;p31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1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2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32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22" name="Google Shape;422;p33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4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5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72" name="Google Shape;472;p36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6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8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1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7" name="Google Shape;517;p41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1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42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2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42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2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42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2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2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2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42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2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1" name="Google Shape;531;p42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2" name="Google Shape;532;p42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42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42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5" name="Google Shape;535;p42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536" name="Google Shape;536;p42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2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2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43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2" name="Google Shape;542;p43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4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1" name="Google Shape;561;p44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2" name="Google Shape;562;p4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4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4" name="Google Shape;564;p44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5" name="Google Shape;565;p44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4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4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5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4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5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89" name="Google Shape;589;p45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0" name="Google Shape;590;p45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1" name="Google Shape;591;p45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2" name="Google Shape;592;p45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3" name="Google Shape;593;p45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4" name="Google Shape;594;p45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6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16" name="Google Shape;616;p4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18" name="Google Shape;618;p46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6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6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6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2" name="Google Shape;622;p46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3" name="Google Shape;623;p46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4" name="Google Shape;624;p46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5" name="Google Shape;625;p46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6" name="Google Shape;626;p46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7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7" name="Google Shape;647;p47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8" name="Google Shape;648;p47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49" name="Google Shape;649;p47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0" name="Google Shape;650;p47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51" name="Google Shape;651;p47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2" name="Google Shape;652;p47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4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4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8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74" name="Google Shape;674;p48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5" name="Google Shape;675;p48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76" name="Google Shape;676;p48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77" name="Google Shape;677;p48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48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79" name="Google Shape;679;p48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0" name="Google Shape;680;p48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81" name="Google Shape;681;p48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48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3" name="Google Shape;683;p48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4" name="Google Shape;684;p48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9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4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4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49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0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36" name="Google Shape;736;p50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7" name="Google Shape;737;p50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8" name="Google Shape;738;p50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9" name="Google Shape;739;p50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0" name="Google Shape;740;p50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1" name="Google Shape;741;p50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2" name="Google Shape;742;p50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3" name="Google Shape;743;p50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4" name="Google Shape;744;p50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>
            <a:off x="3496101" y="238863"/>
            <a:ext cx="53016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StartHub ID Labs</a:t>
            </a:r>
            <a:br>
              <a:rPr lang="en" sz="7200"/>
            </a:br>
            <a:r>
              <a:rPr lang="en" sz="7200"/>
              <a:t>STATUS Meeting</a:t>
            </a:r>
            <a:endParaRPr sz="7200"/>
          </a:p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>
            <a:off x="0" y="3770400"/>
            <a:ext cx="35379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May 27th, 2025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descr="a panda bear is sitting in front of a laptop with a strawberry sticker on it (Provided by Tenor)" id="751" name="Google Shape;7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65725" cy="32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0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pic>
        <p:nvPicPr>
          <p:cNvPr descr="a cartoon cat is saying bye with its finger . (Provided by Tenor)" id="813" name="Google Shape;8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975" y="2571750"/>
            <a:ext cx="1561849" cy="12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n with a beard wearing a green hat and a question mark above his head (Provided by Tenor)" id="756" name="Google Shape;7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90825" cy="21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2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does STATUS stand for?</a:t>
            </a:r>
            <a:endParaRPr sz="4800"/>
          </a:p>
        </p:txBody>
      </p:sp>
      <p:sp>
        <p:nvSpPr>
          <p:cNvPr id="758" name="Google Shape;758;p52"/>
          <p:cNvSpPr txBox="1"/>
          <p:nvPr/>
        </p:nvSpPr>
        <p:spPr>
          <a:xfrm>
            <a:off x="2367750" y="779525"/>
            <a:ext cx="6776400" cy="4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 - Successes</a:t>
            </a:r>
            <a:endParaRPr b="1" sz="16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Any Ws, wins, achievements. Any progress that has been made, big or small.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i="1"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What did you accomplish?</a:t>
            </a:r>
            <a:endParaRPr i="1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7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- Troubles</a:t>
            </a:r>
            <a:endParaRPr b="1" sz="17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Current roadblocks and challenges. Anything that slows down the progress on individual or team level.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What are you stuck on?</a:t>
            </a:r>
            <a:endParaRPr i="1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 - Actions</a:t>
            </a:r>
            <a:endParaRPr b="1" sz="17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Actions taken to overcome the troubles.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 - Tracking</a:t>
            </a:r>
            <a:endParaRPr b="1" sz="17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Metrics, progress reports.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U - Upcoming Priorities</a:t>
            </a:r>
            <a:endParaRPr b="1" sz="17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Upcoming objectives for the next month.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What’s next for you?</a:t>
            </a:r>
            <a:endParaRPr i="1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 - Support Needed</a:t>
            </a:r>
            <a:endParaRPr b="1" sz="17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Outside help required from the product team.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3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Manisha</a:t>
            </a:r>
            <a:endParaRPr sz="4800"/>
          </a:p>
        </p:txBody>
      </p:sp>
      <p:sp>
        <p:nvSpPr>
          <p:cNvPr id="764" name="Google Shape;764;p53"/>
          <p:cNvSpPr txBox="1"/>
          <p:nvPr/>
        </p:nvSpPr>
        <p:spPr>
          <a:xfrm>
            <a:off x="2367750" y="889600"/>
            <a:ext cx="67764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Document Templates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2) Booklet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Troubles (shared with Yulia)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Images are bad quality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2) Vectorization of the avatars throttled Figma due to Memory limit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Actions (shared with Yulia)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Artificially improved image quality with AI Enhancer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2) Changed vectorized avatars to pictures in the frame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illustration of a woman with blue hair (Provided by Tenor)" id="765" name="Google Shape;7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62950" cy="20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4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Muhammad</a:t>
            </a:r>
            <a:endParaRPr sz="4800"/>
          </a:p>
        </p:txBody>
      </p:sp>
      <p:sp>
        <p:nvSpPr>
          <p:cNvPr id="771" name="Google Shape;771;p54"/>
          <p:cNvSpPr txBox="1"/>
          <p:nvPr/>
        </p:nvSpPr>
        <p:spPr>
          <a:xfrm>
            <a:off x="2367750" y="889600"/>
            <a:ext cx="67764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Font research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Prototypes for Admin Dashboard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Component Reorganization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drawing of a green skull with black eyes and stitched mouth (Provided by Tenor)" id="772" name="Google Shape;7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62950" cy="20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5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Yulia</a:t>
            </a:r>
            <a:endParaRPr sz="4800"/>
          </a:p>
        </p:txBody>
      </p:sp>
      <p:sp>
        <p:nvSpPr>
          <p:cNvPr id="778" name="Google Shape;778;p55"/>
          <p:cNvSpPr txBox="1"/>
          <p:nvPr/>
        </p:nvSpPr>
        <p:spPr>
          <a:xfrm>
            <a:off x="2367750" y="889600"/>
            <a:ext cx="67764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Notifications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Scenarios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Admin Dashboard Flows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Troubles (shared with Manisha)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Images are bad quality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Vectorization of the avatars throttled Figma due to Memory limit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Actions (shared with Manisha)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Artificially improved image quality with AI Enhancer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Changed vectorized avatars to pictures in the frame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illustration of a red mushroom with a smiling face on a stick (Provided by Tenor)" id="779" name="Google Shape;7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062950" cy="20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6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Edward</a:t>
            </a:r>
            <a:endParaRPr sz="4800"/>
          </a:p>
        </p:txBody>
      </p:sp>
      <p:sp>
        <p:nvSpPr>
          <p:cNvPr id="785" name="Google Shape;785;p56"/>
          <p:cNvSpPr txBox="1"/>
          <p:nvPr/>
        </p:nvSpPr>
        <p:spPr>
          <a:xfrm>
            <a:off x="2367750" y="889600"/>
            <a:ext cx="6776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Onboarded for StartHub Academy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Email &amp; Document Template Cards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cartoon ghost with a smile on his face (Provided by Tenor)" id="786" name="Google Shape;7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365274" cy="136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7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Tracking</a:t>
            </a:r>
            <a:endParaRPr sz="4800"/>
          </a:p>
        </p:txBody>
      </p:sp>
      <p:sp>
        <p:nvSpPr>
          <p:cNvPr id="792" name="Google Shape;792;p57"/>
          <p:cNvSpPr txBox="1"/>
          <p:nvPr/>
        </p:nvSpPr>
        <p:spPr>
          <a:xfrm>
            <a:off x="2367750" y="889600"/>
            <a:ext cx="6776400" cy="16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80% of the booklet is completed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80% replaced new Raleway font family everywhere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Additional 20% added new Scenarios flow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and white penguin looking through a magnifying glass (Provided by Tenor)" id="793" name="Google Shape;7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40325" cy="1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8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Upcoming Priorities</a:t>
            </a:r>
            <a:endParaRPr sz="4800"/>
          </a:p>
        </p:txBody>
      </p:sp>
      <p:sp>
        <p:nvSpPr>
          <p:cNvPr id="799" name="Google Shape;799;p58"/>
          <p:cNvSpPr txBox="1"/>
          <p:nvPr/>
        </p:nvSpPr>
        <p:spPr>
          <a:xfrm>
            <a:off x="2367750" y="1078350"/>
            <a:ext cx="67764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Yulia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Font updates for booklet &amp; document templates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Notifications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Scenarios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Landing Pages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Edward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Booklet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Intern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Avatars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hand is pointing at a lock in button (Provided by Tenor)" id="800" name="Google Shape;8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40325" cy="1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9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Support Needed</a:t>
            </a:r>
            <a:endParaRPr sz="4800"/>
          </a:p>
        </p:txBody>
      </p:sp>
      <p:sp>
        <p:nvSpPr>
          <p:cNvPr id="806" name="Google Shape;806;p59"/>
          <p:cNvSpPr txBox="1"/>
          <p:nvPr/>
        </p:nvSpPr>
        <p:spPr>
          <a:xfrm>
            <a:off x="2367750" y="889600"/>
            <a:ext cx="67764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Need to find Design Intern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Some duplicative actions that do not require investigations / brainstorming in terms of the design can be done by a Design Intern.</a:t>
            </a: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Example: Employee Avatars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Ubuntu"/>
                <a:ea typeface="Ubuntu"/>
                <a:cs typeface="Ubuntu"/>
                <a:sym typeface="Ubuntu"/>
              </a:rPr>
            </a:b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drawing of a person wearing a blue sweatshirt with a triangle logo on it (Provided by Tenor)" id="807" name="Google Shape;8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32474" cy="183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