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Ubuntu"/>
      <p:regular r:id="rId19"/>
      <p:bold r:id="rId20"/>
      <p:italic r:id="rId21"/>
      <p:boldItalic r:id="rId22"/>
    </p:embeddedFont>
    <p:embeddedFont>
      <p:font typeface="Caveat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IBM Plex Mono Light"/>
      <p:regular r:id="rId29"/>
      <p:bold r:id="rId30"/>
      <p:italic r:id="rId31"/>
      <p:boldItalic r:id="rId32"/>
    </p:embeddedFont>
    <p:embeddedFont>
      <p:font typeface="IBM Plex Mono ExtraLight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  <p:embeddedFont>
      <p:font typeface="IBM Plex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font" Target="fonts/Ubuntu-bold.fntdata"/><Relationship Id="rId42" Type="http://schemas.openxmlformats.org/officeDocument/2006/relationships/font" Target="fonts/IBMPlexMono-bold.fntdata"/><Relationship Id="rId41" Type="http://schemas.openxmlformats.org/officeDocument/2006/relationships/font" Target="fonts/IBMPlexMono-regular.fntdata"/><Relationship Id="rId22" Type="http://schemas.openxmlformats.org/officeDocument/2006/relationships/font" Target="fonts/Ubuntu-boldItalic.fntdata"/><Relationship Id="rId44" Type="http://schemas.openxmlformats.org/officeDocument/2006/relationships/font" Target="fonts/IBMPlexMono-boldItalic.fntdata"/><Relationship Id="rId21" Type="http://schemas.openxmlformats.org/officeDocument/2006/relationships/font" Target="fonts/Ubuntu-italic.fntdata"/><Relationship Id="rId43" Type="http://schemas.openxmlformats.org/officeDocument/2006/relationships/font" Target="fonts/IBMPlexMono-italic.fntdata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MonoLigh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MonoLight-italic.fntdata"/><Relationship Id="rId30" Type="http://schemas.openxmlformats.org/officeDocument/2006/relationships/font" Target="fonts/IBMPlexMonoLight-bold.fntdata"/><Relationship Id="rId11" Type="http://schemas.openxmlformats.org/officeDocument/2006/relationships/slide" Target="slides/slide5.xml"/><Relationship Id="rId33" Type="http://schemas.openxmlformats.org/officeDocument/2006/relationships/font" Target="fonts/IBMPlexMonoExtraLight-regular.fntdata"/><Relationship Id="rId10" Type="http://schemas.openxmlformats.org/officeDocument/2006/relationships/slide" Target="slides/slide4.xml"/><Relationship Id="rId32" Type="http://schemas.openxmlformats.org/officeDocument/2006/relationships/font" Target="fonts/IBMPlexMonoLight-boldItalic.fntdata"/><Relationship Id="rId13" Type="http://schemas.openxmlformats.org/officeDocument/2006/relationships/slide" Target="slides/slide7.xml"/><Relationship Id="rId35" Type="http://schemas.openxmlformats.org/officeDocument/2006/relationships/font" Target="fonts/IBMPlexMonoExtraLight-italic.fntdata"/><Relationship Id="rId12" Type="http://schemas.openxmlformats.org/officeDocument/2006/relationships/slide" Target="slides/slide6.xml"/><Relationship Id="rId34" Type="http://schemas.openxmlformats.org/officeDocument/2006/relationships/font" Target="fonts/IBMPlexMonoExtraLight-bold.fntdata"/><Relationship Id="rId15" Type="http://schemas.openxmlformats.org/officeDocument/2006/relationships/slide" Target="slides/slide9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36" Type="http://schemas.openxmlformats.org/officeDocument/2006/relationships/font" Target="fonts/IBMPlexMonoExtraLight-bold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bold.fntdata"/><Relationship Id="rId19" Type="http://schemas.openxmlformats.org/officeDocument/2006/relationships/font" Target="fonts/Ubuntu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55925b93b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55925b93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5ab20e5f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5ab20e5f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55ea2094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355ea2094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55925b93b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55925b93b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355925b93b8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355925b93b8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680b0177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680b0177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680b0177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680b0177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680b0177f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680b0177f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80b0177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80b0177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680b0177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680b0177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55ea2094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55ea2094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55ea20948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55ea20948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HEADER_1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7"/>
          <p:cNvCxnSpPr/>
          <p:nvPr/>
        </p:nvCxnSpPr>
        <p:spPr>
          <a:xfrm rot="10800000">
            <a:off x="-3050" y="190232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7"/>
          <p:cNvSpPr/>
          <p:nvPr/>
        </p:nvSpPr>
        <p:spPr>
          <a:xfrm flipH="1">
            <a:off x="801715" y="14828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7"/>
          <p:cNvCxnSpPr/>
          <p:nvPr/>
        </p:nvCxnSpPr>
        <p:spPr>
          <a:xfrm rot="10800000">
            <a:off x="-2925" y="25333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7"/>
          <p:cNvSpPr/>
          <p:nvPr/>
        </p:nvSpPr>
        <p:spPr>
          <a:xfrm flipH="1">
            <a:off x="801877" y="2113874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7"/>
          <p:cNvCxnSpPr/>
          <p:nvPr/>
        </p:nvCxnSpPr>
        <p:spPr>
          <a:xfrm rot="10800000">
            <a:off x="-2925" y="3164654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7"/>
          <p:cNvSpPr/>
          <p:nvPr/>
        </p:nvSpPr>
        <p:spPr>
          <a:xfrm flipH="1">
            <a:off x="801877" y="2745153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 rot="10800000">
            <a:off x="-2925" y="38030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7"/>
          <p:cNvSpPr/>
          <p:nvPr/>
        </p:nvSpPr>
        <p:spPr>
          <a:xfrm flipH="1">
            <a:off x="801877" y="3383498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7"/>
          <p:cNvCxnSpPr/>
          <p:nvPr/>
        </p:nvCxnSpPr>
        <p:spPr>
          <a:xfrm rot="10800000">
            <a:off x="-3050" y="44375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7"/>
          <p:cNvSpPr/>
          <p:nvPr/>
        </p:nvSpPr>
        <p:spPr>
          <a:xfrm flipH="1">
            <a:off x="801715" y="40180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314425" y="180775"/>
            <a:ext cx="21075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6" name="Google Shape;76;p17"/>
          <p:cNvSpPr txBox="1"/>
          <p:nvPr>
            <p:ph idx="2" type="subTitle"/>
          </p:nvPr>
        </p:nvSpPr>
        <p:spPr>
          <a:xfrm>
            <a:off x="802850" y="14838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3" type="body"/>
          </p:nvPr>
        </p:nvSpPr>
        <p:spPr>
          <a:xfrm>
            <a:off x="4057850" y="1887650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4" type="body"/>
          </p:nvPr>
        </p:nvSpPr>
        <p:spPr>
          <a:xfrm>
            <a:off x="4057850" y="2522313"/>
            <a:ext cx="4756200" cy="23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9" name="Google Shape;79;p17"/>
          <p:cNvSpPr txBox="1"/>
          <p:nvPr>
            <p:ph idx="5" type="body"/>
          </p:nvPr>
        </p:nvSpPr>
        <p:spPr>
          <a:xfrm>
            <a:off x="4057850" y="31556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6" type="body"/>
          </p:nvPr>
        </p:nvSpPr>
        <p:spPr>
          <a:xfrm>
            <a:off x="4057850" y="37883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7" type="body"/>
          </p:nvPr>
        </p:nvSpPr>
        <p:spPr>
          <a:xfrm>
            <a:off x="4057850" y="44210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8" type="subTitle"/>
          </p:nvPr>
        </p:nvSpPr>
        <p:spPr>
          <a:xfrm>
            <a:off x="801725" y="211400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9" type="subTitle"/>
          </p:nvPr>
        </p:nvSpPr>
        <p:spPr>
          <a:xfrm>
            <a:off x="801725" y="274817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3" type="subTitle"/>
          </p:nvPr>
        </p:nvSpPr>
        <p:spPr>
          <a:xfrm>
            <a:off x="802850" y="33831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4" type="subTitle"/>
          </p:nvPr>
        </p:nvSpPr>
        <p:spPr>
          <a:xfrm>
            <a:off x="802850" y="401882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197637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g References">
  <p:cSld name="CUSTOM_1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>
            <p:ph idx="2" type="pic"/>
          </p:nvPr>
        </p:nvSpPr>
        <p:spPr>
          <a:xfrm>
            <a:off x="6423338" y="4929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8"/>
          <p:cNvSpPr/>
          <p:nvPr>
            <p:ph idx="3" type="pic"/>
          </p:nvPr>
        </p:nvSpPr>
        <p:spPr>
          <a:xfrm>
            <a:off x="6423338" y="13666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8"/>
          <p:cNvSpPr/>
          <p:nvPr>
            <p:ph idx="4" type="pic"/>
          </p:nvPr>
        </p:nvSpPr>
        <p:spPr>
          <a:xfrm>
            <a:off x="6423338" y="2240275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6845750" y="121180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6845750" y="208547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6845750" y="295915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6845750" y="38328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8"/>
          <p:cNvSpPr/>
          <p:nvPr>
            <p:ph idx="8" type="pic"/>
          </p:nvPr>
        </p:nvSpPr>
        <p:spPr>
          <a:xfrm>
            <a:off x="6423338" y="3113938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8"/>
          <p:cNvSpPr txBox="1"/>
          <p:nvPr>
            <p:ph idx="9" type="subTitle"/>
          </p:nvPr>
        </p:nvSpPr>
        <p:spPr>
          <a:xfrm>
            <a:off x="6845750" y="3381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8"/>
          <p:cNvSpPr/>
          <p:nvPr>
            <p:ph idx="13" type="pic"/>
          </p:nvPr>
        </p:nvSpPr>
        <p:spPr>
          <a:xfrm>
            <a:off x="6423338" y="3987613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208839" y="3853175"/>
            <a:ext cx="30156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4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8"/>
          <p:cNvSpPr txBox="1"/>
          <p:nvPr>
            <p:ph idx="1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">
  <p:cSld name="CUSTOM_16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>
            <p:ph idx="2" type="pic"/>
          </p:nvPr>
        </p:nvSpPr>
        <p:spPr>
          <a:xfrm>
            <a:off x="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/>
          <p:nvPr>
            <p:ph idx="3" type="pic"/>
          </p:nvPr>
        </p:nvSpPr>
        <p:spPr>
          <a:xfrm>
            <a:off x="4802975" y="4532150"/>
            <a:ext cx="398700" cy="26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1338275" y="351050"/>
            <a:ext cx="36957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327600" y="2692400"/>
            <a:ext cx="52587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403800" y="3110900"/>
            <a:ext cx="5109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 Overview">
  <p:cSld name="CUSTOM_17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3" type="subTitle"/>
          </p:nvPr>
        </p:nvSpPr>
        <p:spPr>
          <a:xfrm>
            <a:off x="313425" y="3137100"/>
            <a:ext cx="5073300" cy="8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313425" y="3982300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gredients Equipment Timing">
  <p:cSld name="CUSTOM_18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4938475" y="347150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938475" y="380379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938475" y="411929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938475" y="445158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121346" y="4119301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7121346" y="4451589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 rot="10800000">
            <a:off x="4699500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 rot="10800000">
            <a:off x="6872275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2488425" y="1300175"/>
            <a:ext cx="6347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51400" y="30038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2776938" y="1403275"/>
            <a:ext cx="1798800" cy="3298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0" name="Google Shape;140;p21"/>
          <p:cNvSpPr txBox="1"/>
          <p:nvPr>
            <p:ph idx="3" type="body"/>
          </p:nvPr>
        </p:nvSpPr>
        <p:spPr>
          <a:xfrm>
            <a:off x="4955375" y="1403275"/>
            <a:ext cx="17100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body"/>
          </p:nvPr>
        </p:nvSpPr>
        <p:spPr>
          <a:xfrm>
            <a:off x="7147560" y="1403275"/>
            <a:ext cx="16416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265580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4823475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699115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1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1">
  <p:cSld name="CUSTOM_19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269588" y="1808975"/>
            <a:ext cx="1967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9" name="Google Shape;149;p22"/>
          <p:cNvSpPr txBox="1"/>
          <p:nvPr>
            <p:ph idx="2" type="subTitle"/>
          </p:nvPr>
        </p:nvSpPr>
        <p:spPr>
          <a:xfrm>
            <a:off x="181700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3" type="body"/>
          </p:nvPr>
        </p:nvSpPr>
        <p:spPr>
          <a:xfrm>
            <a:off x="4641263" y="180897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4" type="subTitle"/>
          </p:nvPr>
        </p:nvSpPr>
        <p:spPr>
          <a:xfrm>
            <a:off x="4553375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5" type="body"/>
          </p:nvPr>
        </p:nvSpPr>
        <p:spPr>
          <a:xfrm>
            <a:off x="245552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6" type="subTitle"/>
          </p:nvPr>
        </p:nvSpPr>
        <p:spPr>
          <a:xfrm>
            <a:off x="236763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7" type="body"/>
          </p:nvPr>
        </p:nvSpPr>
        <p:spPr>
          <a:xfrm>
            <a:off x="679777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8" type="subTitle"/>
          </p:nvPr>
        </p:nvSpPr>
        <p:spPr>
          <a:xfrm>
            <a:off x="670988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6654375" y="4040175"/>
            <a:ext cx="2253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2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2">
  <p:cSld name="CUSTOM_19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subTitle"/>
          </p:nvPr>
        </p:nvSpPr>
        <p:spPr>
          <a:xfrm rot="-5400000">
            <a:off x="-769750" y="1196075"/>
            <a:ext cx="3913200" cy="1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IBM Plex Mono ExtraLight"/>
              <a:buNone/>
              <a:defRPr sz="9600">
                <a:solidFill>
                  <a:schemeClr val="accent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cxnSp>
        <p:nvCxnSpPr>
          <p:cNvPr id="161" name="Google Shape;161;p23"/>
          <p:cNvCxnSpPr/>
          <p:nvPr/>
        </p:nvCxnSpPr>
        <p:spPr>
          <a:xfrm>
            <a:off x="2123311" y="177511"/>
            <a:ext cx="0" cy="4794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3"/>
          <p:cNvSpPr txBox="1"/>
          <p:nvPr>
            <p:ph idx="2" type="body"/>
          </p:nvPr>
        </p:nvSpPr>
        <p:spPr>
          <a:xfrm>
            <a:off x="2611399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3" type="subTitle"/>
          </p:nvPr>
        </p:nvSpPr>
        <p:spPr>
          <a:xfrm>
            <a:off x="2523500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4" type="body"/>
          </p:nvPr>
        </p:nvSpPr>
        <p:spPr>
          <a:xfrm>
            <a:off x="2611399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5" type="subTitle"/>
          </p:nvPr>
        </p:nvSpPr>
        <p:spPr>
          <a:xfrm>
            <a:off x="2523500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6" type="body"/>
          </p:nvPr>
        </p:nvSpPr>
        <p:spPr>
          <a:xfrm>
            <a:off x="2611399" y="3927500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7" name="Google Shape;167;p23"/>
          <p:cNvSpPr txBox="1"/>
          <p:nvPr>
            <p:ph idx="7" type="subTitle"/>
          </p:nvPr>
        </p:nvSpPr>
        <p:spPr>
          <a:xfrm>
            <a:off x="2523500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8" name="Google Shape;168;p23"/>
          <p:cNvSpPr/>
          <p:nvPr>
            <p:ph idx="8" type="pic"/>
          </p:nvPr>
        </p:nvSpPr>
        <p:spPr>
          <a:xfrm>
            <a:off x="4182350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9" name="Google Shape;169;p23"/>
          <p:cNvSpPr/>
          <p:nvPr>
            <p:ph idx="9" type="pic"/>
          </p:nvPr>
        </p:nvSpPr>
        <p:spPr>
          <a:xfrm>
            <a:off x="4182350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0" name="Google Shape;170;p23"/>
          <p:cNvSpPr/>
          <p:nvPr>
            <p:ph idx="13" type="pic"/>
          </p:nvPr>
        </p:nvSpPr>
        <p:spPr>
          <a:xfrm>
            <a:off x="4182350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1" name="Google Shape;171;p23"/>
          <p:cNvSpPr txBox="1"/>
          <p:nvPr>
            <p:ph idx="14" type="body"/>
          </p:nvPr>
        </p:nvSpPr>
        <p:spPr>
          <a:xfrm>
            <a:off x="5956724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5" type="subTitle"/>
          </p:nvPr>
        </p:nvSpPr>
        <p:spPr>
          <a:xfrm>
            <a:off x="5868825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6" type="body"/>
          </p:nvPr>
        </p:nvSpPr>
        <p:spPr>
          <a:xfrm>
            <a:off x="5956724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7" type="subTitle"/>
          </p:nvPr>
        </p:nvSpPr>
        <p:spPr>
          <a:xfrm>
            <a:off x="5868825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8" type="body"/>
          </p:nvPr>
        </p:nvSpPr>
        <p:spPr>
          <a:xfrm>
            <a:off x="5956724" y="39275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9" type="subTitle"/>
          </p:nvPr>
        </p:nvSpPr>
        <p:spPr>
          <a:xfrm>
            <a:off x="5868825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7" name="Google Shape;177;p23"/>
          <p:cNvSpPr/>
          <p:nvPr>
            <p:ph idx="20" type="pic"/>
          </p:nvPr>
        </p:nvSpPr>
        <p:spPr>
          <a:xfrm>
            <a:off x="7527675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23"/>
          <p:cNvSpPr/>
          <p:nvPr>
            <p:ph idx="21" type="pic"/>
          </p:nvPr>
        </p:nvSpPr>
        <p:spPr>
          <a:xfrm>
            <a:off x="7527675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9" name="Google Shape;179;p23"/>
          <p:cNvSpPr/>
          <p:nvPr>
            <p:ph idx="22" type="pic"/>
          </p:nvPr>
        </p:nvSpPr>
        <p:spPr>
          <a:xfrm>
            <a:off x="7527675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3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3">
  <p:cSld name="CUSTOM_19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29999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2" type="subTitle"/>
          </p:nvPr>
        </p:nvSpPr>
        <p:spPr>
          <a:xfrm>
            <a:off x="38047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3" type="subTitle"/>
          </p:nvPr>
        </p:nvSpPr>
        <p:spPr>
          <a:xfrm>
            <a:off x="157397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6" name="Google Shape;186;p24"/>
          <p:cNvSpPr txBox="1"/>
          <p:nvPr>
            <p:ph idx="4" type="body"/>
          </p:nvPr>
        </p:nvSpPr>
        <p:spPr>
          <a:xfrm>
            <a:off x="19999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5" type="body"/>
          </p:nvPr>
        </p:nvSpPr>
        <p:spPr>
          <a:xfrm>
            <a:off x="1299999" y="3098025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88" name="Google Shape;188;p24"/>
          <p:cNvSpPr txBox="1"/>
          <p:nvPr>
            <p:ph idx="6" type="subTitle"/>
          </p:nvPr>
        </p:nvSpPr>
        <p:spPr>
          <a:xfrm>
            <a:off x="38047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9" name="Google Shape;189;p24"/>
          <p:cNvSpPr txBox="1"/>
          <p:nvPr>
            <p:ph idx="7" type="body"/>
          </p:nvPr>
        </p:nvSpPr>
        <p:spPr>
          <a:xfrm>
            <a:off x="44141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0" name="Google Shape;190;p24"/>
          <p:cNvSpPr txBox="1"/>
          <p:nvPr>
            <p:ph idx="8" type="subTitle"/>
          </p:nvPr>
        </p:nvSpPr>
        <p:spPr>
          <a:xfrm>
            <a:off x="34946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1" name="Google Shape;191;p24"/>
          <p:cNvSpPr txBox="1"/>
          <p:nvPr>
            <p:ph idx="9" type="subTitle"/>
          </p:nvPr>
        </p:nvSpPr>
        <p:spPr>
          <a:xfrm>
            <a:off x="46881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13" type="body"/>
          </p:nvPr>
        </p:nvSpPr>
        <p:spPr>
          <a:xfrm>
            <a:off x="33141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3" name="Google Shape;193;p24"/>
          <p:cNvSpPr txBox="1"/>
          <p:nvPr>
            <p:ph idx="14" type="body"/>
          </p:nvPr>
        </p:nvSpPr>
        <p:spPr>
          <a:xfrm>
            <a:off x="44141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4" name="Google Shape;194;p24"/>
          <p:cNvSpPr txBox="1"/>
          <p:nvPr>
            <p:ph idx="15" type="subTitle"/>
          </p:nvPr>
        </p:nvSpPr>
        <p:spPr>
          <a:xfrm>
            <a:off x="34946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5" name="Google Shape;195;p24"/>
          <p:cNvSpPr txBox="1"/>
          <p:nvPr>
            <p:ph idx="16" type="body"/>
          </p:nvPr>
        </p:nvSpPr>
        <p:spPr>
          <a:xfrm>
            <a:off x="73449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6" name="Google Shape;196;p24"/>
          <p:cNvSpPr txBox="1"/>
          <p:nvPr>
            <p:ph idx="17" type="subTitle"/>
          </p:nvPr>
        </p:nvSpPr>
        <p:spPr>
          <a:xfrm>
            <a:off x="64254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7" name="Google Shape;197;p24"/>
          <p:cNvSpPr txBox="1"/>
          <p:nvPr>
            <p:ph idx="18" type="subTitle"/>
          </p:nvPr>
        </p:nvSpPr>
        <p:spPr>
          <a:xfrm>
            <a:off x="76189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8" name="Google Shape;198;p24"/>
          <p:cNvSpPr txBox="1"/>
          <p:nvPr>
            <p:ph idx="19" type="body"/>
          </p:nvPr>
        </p:nvSpPr>
        <p:spPr>
          <a:xfrm>
            <a:off x="62449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20" type="body"/>
          </p:nvPr>
        </p:nvSpPr>
        <p:spPr>
          <a:xfrm>
            <a:off x="73449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21" type="subTitle"/>
          </p:nvPr>
        </p:nvSpPr>
        <p:spPr>
          <a:xfrm>
            <a:off x="64254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22" type="subTitle"/>
          </p:nvPr>
        </p:nvSpPr>
        <p:spPr>
          <a:xfrm>
            <a:off x="4550625" y="4114925"/>
            <a:ext cx="4467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4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4">
  <p:cSld name="CUSTOM_2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431675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idx="2" type="subTitle"/>
          </p:nvPr>
        </p:nvSpPr>
        <p:spPr>
          <a:xfrm>
            <a:off x="1343775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7" name="Google Shape;207;p25"/>
          <p:cNvSpPr/>
          <p:nvPr>
            <p:ph idx="3" type="pic"/>
          </p:nvPr>
        </p:nvSpPr>
        <p:spPr>
          <a:xfrm>
            <a:off x="470775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25"/>
          <p:cNvSpPr/>
          <p:nvPr>
            <p:ph idx="4" type="pic"/>
          </p:nvPr>
        </p:nvSpPr>
        <p:spPr>
          <a:xfrm>
            <a:off x="2118300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25"/>
          <p:cNvSpPr txBox="1"/>
          <p:nvPr>
            <p:ph idx="5" type="body"/>
          </p:nvPr>
        </p:nvSpPr>
        <p:spPr>
          <a:xfrm>
            <a:off x="345800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6" type="subTitle"/>
          </p:nvPr>
        </p:nvSpPr>
        <p:spPr>
          <a:xfrm>
            <a:off x="334100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7" type="body"/>
          </p:nvPr>
        </p:nvSpPr>
        <p:spPr>
          <a:xfrm>
            <a:off x="1431675" y="3291100"/>
            <a:ext cx="1493100" cy="722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2" name="Google Shape;212;p25"/>
          <p:cNvSpPr txBox="1"/>
          <p:nvPr>
            <p:ph idx="8" type="subTitle"/>
          </p:nvPr>
        </p:nvSpPr>
        <p:spPr>
          <a:xfrm>
            <a:off x="1343775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3" name="Google Shape;213;p25"/>
          <p:cNvSpPr/>
          <p:nvPr>
            <p:ph idx="9" type="pic"/>
          </p:nvPr>
        </p:nvSpPr>
        <p:spPr>
          <a:xfrm>
            <a:off x="470775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4" name="Google Shape;214;p25"/>
          <p:cNvSpPr txBox="1"/>
          <p:nvPr>
            <p:ph idx="13" type="body"/>
          </p:nvPr>
        </p:nvSpPr>
        <p:spPr>
          <a:xfrm>
            <a:off x="43379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5" name="Google Shape;215;p25"/>
          <p:cNvSpPr txBox="1"/>
          <p:nvPr>
            <p:ph idx="14" type="subTitle"/>
          </p:nvPr>
        </p:nvSpPr>
        <p:spPr>
          <a:xfrm>
            <a:off x="42500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6" name="Google Shape;216;p25"/>
          <p:cNvSpPr/>
          <p:nvPr>
            <p:ph idx="15" type="pic"/>
          </p:nvPr>
        </p:nvSpPr>
        <p:spPr>
          <a:xfrm>
            <a:off x="33770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25"/>
          <p:cNvSpPr/>
          <p:nvPr>
            <p:ph idx="16" type="pic"/>
          </p:nvPr>
        </p:nvSpPr>
        <p:spPr>
          <a:xfrm>
            <a:off x="50245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8" name="Google Shape;218;p25"/>
          <p:cNvSpPr txBox="1"/>
          <p:nvPr>
            <p:ph idx="17" type="body"/>
          </p:nvPr>
        </p:nvSpPr>
        <p:spPr>
          <a:xfrm>
            <a:off x="32520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9" name="Google Shape;219;p25"/>
          <p:cNvSpPr txBox="1"/>
          <p:nvPr>
            <p:ph idx="18" type="subTitle"/>
          </p:nvPr>
        </p:nvSpPr>
        <p:spPr>
          <a:xfrm>
            <a:off x="32403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0" name="Google Shape;220;p25"/>
          <p:cNvSpPr txBox="1"/>
          <p:nvPr>
            <p:ph idx="19" type="body"/>
          </p:nvPr>
        </p:nvSpPr>
        <p:spPr>
          <a:xfrm>
            <a:off x="43379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1" name="Google Shape;221;p25"/>
          <p:cNvSpPr txBox="1"/>
          <p:nvPr>
            <p:ph idx="20" type="subTitle"/>
          </p:nvPr>
        </p:nvSpPr>
        <p:spPr>
          <a:xfrm>
            <a:off x="42500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2" name="Google Shape;222;p25"/>
          <p:cNvSpPr/>
          <p:nvPr>
            <p:ph idx="21" type="pic"/>
          </p:nvPr>
        </p:nvSpPr>
        <p:spPr>
          <a:xfrm>
            <a:off x="33770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3" name="Google Shape;223;p25"/>
          <p:cNvSpPr txBox="1"/>
          <p:nvPr>
            <p:ph idx="22" type="body"/>
          </p:nvPr>
        </p:nvSpPr>
        <p:spPr>
          <a:xfrm>
            <a:off x="73244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4" name="Google Shape;224;p25"/>
          <p:cNvSpPr txBox="1"/>
          <p:nvPr>
            <p:ph idx="23" type="subTitle"/>
          </p:nvPr>
        </p:nvSpPr>
        <p:spPr>
          <a:xfrm>
            <a:off x="72365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5" name="Google Shape;225;p25"/>
          <p:cNvSpPr/>
          <p:nvPr>
            <p:ph idx="24" type="pic"/>
          </p:nvPr>
        </p:nvSpPr>
        <p:spPr>
          <a:xfrm>
            <a:off x="63635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6" name="Google Shape;226;p25"/>
          <p:cNvSpPr/>
          <p:nvPr>
            <p:ph idx="25" type="pic"/>
          </p:nvPr>
        </p:nvSpPr>
        <p:spPr>
          <a:xfrm>
            <a:off x="80110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7" name="Google Shape;227;p25"/>
          <p:cNvSpPr txBox="1"/>
          <p:nvPr>
            <p:ph idx="26" type="body"/>
          </p:nvPr>
        </p:nvSpPr>
        <p:spPr>
          <a:xfrm>
            <a:off x="62385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8" name="Google Shape;228;p25"/>
          <p:cNvSpPr txBox="1"/>
          <p:nvPr>
            <p:ph idx="27" type="subTitle"/>
          </p:nvPr>
        </p:nvSpPr>
        <p:spPr>
          <a:xfrm>
            <a:off x="62268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9" name="Google Shape;229;p25"/>
          <p:cNvSpPr txBox="1"/>
          <p:nvPr>
            <p:ph idx="28" type="body"/>
          </p:nvPr>
        </p:nvSpPr>
        <p:spPr>
          <a:xfrm>
            <a:off x="73244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29" type="subTitle"/>
          </p:nvPr>
        </p:nvSpPr>
        <p:spPr>
          <a:xfrm>
            <a:off x="72365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31" name="Google Shape;231;p25"/>
          <p:cNvSpPr/>
          <p:nvPr>
            <p:ph idx="30" type="pic"/>
          </p:nvPr>
        </p:nvSpPr>
        <p:spPr>
          <a:xfrm>
            <a:off x="63635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2" name="Google Shape;232;p25"/>
          <p:cNvSpPr txBox="1"/>
          <p:nvPr>
            <p:ph idx="31" type="subTitle"/>
          </p:nvPr>
        </p:nvSpPr>
        <p:spPr>
          <a:xfrm>
            <a:off x="5235850" y="4114925"/>
            <a:ext cx="3782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5"/>
          <p:cNvSpPr txBox="1"/>
          <p:nvPr>
            <p:ph idx="3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a">
  <p:cSld name="CUSTOM_2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6" name="Google Shape;256;p26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57" name="Google Shape;257;p26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58" name="Google Shape;258;p26"/>
          <p:cNvSpPr txBox="1"/>
          <p:nvPr>
            <p:ph idx="4" type="body"/>
          </p:nvPr>
        </p:nvSpPr>
        <p:spPr>
          <a:xfrm>
            <a:off x="3105200" y="250630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5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6" type="body"/>
          </p:nvPr>
        </p:nvSpPr>
        <p:spPr>
          <a:xfrm>
            <a:off x="31052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7" type="subTitle"/>
          </p:nvPr>
        </p:nvSpPr>
        <p:spPr>
          <a:xfrm>
            <a:off x="30173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idx="8" type="body"/>
          </p:nvPr>
        </p:nvSpPr>
        <p:spPr>
          <a:xfrm>
            <a:off x="6293600" y="2506300"/>
            <a:ext cx="2173800" cy="776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63" name="Google Shape;263;p26"/>
          <p:cNvSpPr txBox="1"/>
          <p:nvPr>
            <p:ph idx="9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4" name="Google Shape;264;p26"/>
          <p:cNvSpPr txBox="1"/>
          <p:nvPr>
            <p:ph idx="13" type="body"/>
          </p:nvPr>
        </p:nvSpPr>
        <p:spPr>
          <a:xfrm>
            <a:off x="62936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5" name="Google Shape;265;p26"/>
          <p:cNvSpPr txBox="1"/>
          <p:nvPr>
            <p:ph idx="14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6" name="Google Shape;266;p26"/>
          <p:cNvSpPr txBox="1"/>
          <p:nvPr>
            <p:ph idx="15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6"/>
          <p:cNvSpPr txBox="1"/>
          <p:nvPr>
            <p:ph idx="16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b">
  <p:cSld name="CUSTOM_23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7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7" name="Google Shape;287;p27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8" name="Google Shape;288;p27"/>
          <p:cNvSpPr/>
          <p:nvPr>
            <p:ph idx="2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9" name="Google Shape;289;p27"/>
          <p:cNvSpPr txBox="1"/>
          <p:nvPr>
            <p:ph idx="3" type="body"/>
          </p:nvPr>
        </p:nvSpPr>
        <p:spPr>
          <a:xfrm>
            <a:off x="6293600" y="2506300"/>
            <a:ext cx="2173800" cy="778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90" name="Google Shape;290;p27"/>
          <p:cNvSpPr txBox="1"/>
          <p:nvPr>
            <p:ph idx="4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91" name="Google Shape;291;p27"/>
          <p:cNvSpPr txBox="1"/>
          <p:nvPr>
            <p:ph idx="5" type="body"/>
          </p:nvPr>
        </p:nvSpPr>
        <p:spPr>
          <a:xfrm>
            <a:off x="6293600" y="3789950"/>
            <a:ext cx="2173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92" name="Google Shape;292;p27"/>
          <p:cNvSpPr txBox="1"/>
          <p:nvPr>
            <p:ph idx="6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idx="7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7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Serve">
  <p:cSld name="CUSTOM_20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8"/>
          <p:cNvSpPr txBox="1"/>
          <p:nvPr>
            <p:ph idx="1" type="body"/>
          </p:nvPr>
        </p:nvSpPr>
        <p:spPr>
          <a:xfrm>
            <a:off x="632900" y="1708100"/>
            <a:ext cx="2173800" cy="864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8" name="Google Shape;318;p28"/>
          <p:cNvSpPr/>
          <p:nvPr>
            <p:ph idx="2" type="pic"/>
          </p:nvPr>
        </p:nvSpPr>
        <p:spPr>
          <a:xfrm>
            <a:off x="6131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19" name="Google Shape;319;p28"/>
          <p:cNvSpPr/>
          <p:nvPr>
            <p:ph idx="3" type="pic"/>
          </p:nvPr>
        </p:nvSpPr>
        <p:spPr>
          <a:xfrm>
            <a:off x="346535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0" name="Google Shape;320;p28"/>
          <p:cNvSpPr/>
          <p:nvPr>
            <p:ph idx="4" type="pic"/>
          </p:nvPr>
        </p:nvSpPr>
        <p:spPr>
          <a:xfrm>
            <a:off x="63000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1" name="Google Shape;321;p28"/>
          <p:cNvSpPr txBox="1"/>
          <p:nvPr>
            <p:ph idx="5" type="body"/>
          </p:nvPr>
        </p:nvSpPr>
        <p:spPr>
          <a:xfrm>
            <a:off x="34742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2" name="Google Shape;322;p28"/>
          <p:cNvSpPr txBox="1"/>
          <p:nvPr>
            <p:ph idx="6" type="body"/>
          </p:nvPr>
        </p:nvSpPr>
        <p:spPr>
          <a:xfrm>
            <a:off x="63155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3" name="Google Shape;323;p28"/>
          <p:cNvSpPr txBox="1"/>
          <p:nvPr>
            <p:ph idx="7" type="body"/>
          </p:nvPr>
        </p:nvSpPr>
        <p:spPr>
          <a:xfrm>
            <a:off x="4236800" y="4155575"/>
            <a:ext cx="45657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21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21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21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21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21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21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21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21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21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4" name="Google Shape;324;p28"/>
          <p:cNvSpPr txBox="1"/>
          <p:nvPr>
            <p:ph idx="8" type="subTitle"/>
          </p:nvPr>
        </p:nvSpPr>
        <p:spPr>
          <a:xfrm>
            <a:off x="314425" y="4041875"/>
            <a:ext cx="17826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5" name="Google Shape;325;p28"/>
          <p:cNvSpPr txBox="1"/>
          <p:nvPr>
            <p:ph type="title"/>
          </p:nvPr>
        </p:nvSpPr>
        <p:spPr>
          <a:xfrm>
            <a:off x="1762426" y="3904925"/>
            <a:ext cx="30156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6" name="Google Shape;326;p2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28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mentary Food and Dishes">
  <p:cSld name="CUSTOM_2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idx="1" type="body"/>
          </p:nvPr>
        </p:nvSpPr>
        <p:spPr>
          <a:xfrm>
            <a:off x="453500" y="2578725"/>
            <a:ext cx="25326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type="title"/>
          </p:nvPr>
        </p:nvSpPr>
        <p:spPr>
          <a:xfrm>
            <a:off x="314425" y="314675"/>
            <a:ext cx="5066100" cy="15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sp>
        <p:nvSpPr>
          <p:cNvPr id="331" name="Google Shape;331;p29"/>
          <p:cNvSpPr/>
          <p:nvPr>
            <p:ph idx="2" type="pic"/>
          </p:nvPr>
        </p:nvSpPr>
        <p:spPr>
          <a:xfrm>
            <a:off x="6361100" y="31467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2" name="Google Shape;332;p29"/>
          <p:cNvSpPr/>
          <p:nvPr>
            <p:ph idx="3" type="pic"/>
          </p:nvPr>
        </p:nvSpPr>
        <p:spPr>
          <a:xfrm>
            <a:off x="6361100" y="1841538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3" name="Google Shape;333;p29"/>
          <p:cNvSpPr/>
          <p:nvPr>
            <p:ph idx="4" type="pic"/>
          </p:nvPr>
        </p:nvSpPr>
        <p:spPr>
          <a:xfrm>
            <a:off x="6361100" y="3368413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4" name="Google Shape;334;p29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29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mories">
  <p:cSld name="CUSTOM_2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0"/>
          <p:cNvSpPr txBox="1"/>
          <p:nvPr>
            <p:ph type="title"/>
          </p:nvPr>
        </p:nvSpPr>
        <p:spPr>
          <a:xfrm>
            <a:off x="314425" y="314675"/>
            <a:ext cx="77409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62" name="Google Shape;362;p30"/>
          <p:cNvSpPr/>
          <p:nvPr>
            <p:ph idx="2" type="pic"/>
          </p:nvPr>
        </p:nvSpPr>
        <p:spPr>
          <a:xfrm>
            <a:off x="2504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3" name="Google Shape;363;p30"/>
          <p:cNvSpPr/>
          <p:nvPr>
            <p:ph idx="3" type="pic"/>
          </p:nvPr>
        </p:nvSpPr>
        <p:spPr>
          <a:xfrm>
            <a:off x="33140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4" name="Google Shape;364;p30"/>
          <p:cNvSpPr/>
          <p:nvPr>
            <p:ph idx="4" type="pic"/>
          </p:nvPr>
        </p:nvSpPr>
        <p:spPr>
          <a:xfrm>
            <a:off x="637025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5" name="Google Shape;365;p30"/>
          <p:cNvSpPr/>
          <p:nvPr>
            <p:ph idx="5" type="pic"/>
          </p:nvPr>
        </p:nvSpPr>
        <p:spPr>
          <a:xfrm>
            <a:off x="2504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6" name="Google Shape;366;p30"/>
          <p:cNvSpPr/>
          <p:nvPr>
            <p:ph idx="6" type="pic"/>
          </p:nvPr>
        </p:nvSpPr>
        <p:spPr>
          <a:xfrm>
            <a:off x="33140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7" name="Google Shape;367;p30"/>
          <p:cNvSpPr/>
          <p:nvPr>
            <p:ph idx="7" type="pic"/>
          </p:nvPr>
        </p:nvSpPr>
        <p:spPr>
          <a:xfrm>
            <a:off x="637025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8" name="Google Shape;368;p30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0"/>
          <p:cNvSpPr txBox="1"/>
          <p:nvPr>
            <p:ph idx="1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Thoughts">
  <p:cSld name="CUSTOM_2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4786275" y="352450"/>
            <a:ext cx="40635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1"/>
          <p:cNvSpPr txBox="1"/>
          <p:nvPr>
            <p:ph idx="1" type="subTitle"/>
          </p:nvPr>
        </p:nvSpPr>
        <p:spPr>
          <a:xfrm>
            <a:off x="314425" y="3213300"/>
            <a:ext cx="39225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8" name="Google Shape;388;p31"/>
          <p:cNvSpPr txBox="1"/>
          <p:nvPr>
            <p:ph type="title"/>
          </p:nvPr>
        </p:nvSpPr>
        <p:spPr>
          <a:xfrm>
            <a:off x="238225" y="3820950"/>
            <a:ext cx="40635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89" name="Google Shape;389;p31"/>
          <p:cNvSpPr txBox="1"/>
          <p:nvPr>
            <p:ph idx="2" type="body"/>
          </p:nvPr>
        </p:nvSpPr>
        <p:spPr>
          <a:xfrm>
            <a:off x="5125900" y="591475"/>
            <a:ext cx="3312000" cy="916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90" name="Google Shape;390;p31"/>
          <p:cNvSpPr txBox="1"/>
          <p:nvPr>
            <p:ph idx="3" type="body"/>
          </p:nvPr>
        </p:nvSpPr>
        <p:spPr>
          <a:xfrm>
            <a:off x="5125900" y="1847075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1" name="Google Shape;391;p31"/>
          <p:cNvSpPr txBox="1"/>
          <p:nvPr>
            <p:ph idx="4" type="body"/>
          </p:nvPr>
        </p:nvSpPr>
        <p:spPr>
          <a:xfrm>
            <a:off x="5125900" y="3097650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2" name="Google Shape;392;p3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31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21_1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2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2"/>
          <p:cNvSpPr/>
          <p:nvPr>
            <p:ph idx="2" type="pic"/>
          </p:nvPr>
        </p:nvSpPr>
        <p:spPr>
          <a:xfrm>
            <a:off x="1020450" y="1016000"/>
            <a:ext cx="3043800" cy="30480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32"/>
          <p:cNvSpPr txBox="1"/>
          <p:nvPr>
            <p:ph type="title"/>
          </p:nvPr>
        </p:nvSpPr>
        <p:spPr>
          <a:xfrm>
            <a:off x="4064000" y="1007950"/>
            <a:ext cx="41880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_1"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type="title"/>
          </p:nvPr>
        </p:nvSpPr>
        <p:spPr>
          <a:xfrm>
            <a:off x="250503" y="7253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422" name="Google Shape;422;p33"/>
          <p:cNvSpPr txBox="1"/>
          <p:nvPr>
            <p:ph idx="1" type="subTitle"/>
          </p:nvPr>
        </p:nvSpPr>
        <p:spPr>
          <a:xfrm>
            <a:off x="1377400" y="2039975"/>
            <a:ext cx="63894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21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34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4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4"/>
          <p:cNvSpPr txBox="1"/>
          <p:nvPr>
            <p:ph type="title"/>
          </p:nvPr>
        </p:nvSpPr>
        <p:spPr>
          <a:xfrm>
            <a:off x="969950" y="1084150"/>
            <a:ext cx="72042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3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5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51" name="Google Shape;451;p35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35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3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6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71" name="Google Shape;471;p36"/>
          <p:cNvSpPr txBox="1"/>
          <p:nvPr>
            <p:ph idx="1" type="body"/>
          </p:nvPr>
        </p:nvSpPr>
        <p:spPr>
          <a:xfrm>
            <a:off x="310520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72" name="Google Shape;472;p36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6"/>
          <p:cNvSpPr txBox="1"/>
          <p:nvPr>
            <p:ph idx="2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SECTION_HEADER_1_2"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/>
          <p:nvPr>
            <p:ph type="title"/>
          </p:nvPr>
        </p:nvSpPr>
        <p:spPr>
          <a:xfrm>
            <a:off x="250500" y="1338900"/>
            <a:ext cx="86433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3_2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2712475" y="376050"/>
            <a:ext cx="61371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8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1" type="body"/>
          </p:nvPr>
        </p:nvSpPr>
        <p:spPr>
          <a:xfrm>
            <a:off x="3105200" y="1718575"/>
            <a:ext cx="54477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" type="subTitle"/>
          </p:nvPr>
        </p:nvSpPr>
        <p:spPr>
          <a:xfrm>
            <a:off x="3017300" y="603250"/>
            <a:ext cx="56433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SECTION_HEADER_1_2_1"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/>
          <p:nvPr>
            <p:ph type="title"/>
          </p:nvPr>
        </p:nvSpPr>
        <p:spPr>
          <a:xfrm>
            <a:off x="1047400" y="1338900"/>
            <a:ext cx="70491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IBM Plex Mono"/>
              <a:buNone/>
              <a:defRPr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_2_1_1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 txBox="1"/>
          <p:nvPr>
            <p:ph idx="1" type="body"/>
          </p:nvPr>
        </p:nvSpPr>
        <p:spPr>
          <a:xfrm>
            <a:off x="251400" y="125600"/>
            <a:ext cx="1468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SECTION_HEADER_1_2_2"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4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1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7" name="Google Shape;517;p41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1"/>
          <p:cNvSpPr txBox="1"/>
          <p:nvPr>
            <p:ph idx="1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4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42"/>
          <p:cNvCxnSpPr/>
          <p:nvPr/>
        </p:nvCxnSpPr>
        <p:spPr>
          <a:xfrm rot="10800000">
            <a:off x="-3050" y="16642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42"/>
          <p:cNvSpPr/>
          <p:nvPr/>
        </p:nvSpPr>
        <p:spPr>
          <a:xfrm flipH="1">
            <a:off x="801804" y="12447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2" name="Google Shape;522;p42"/>
          <p:cNvCxnSpPr/>
          <p:nvPr/>
        </p:nvCxnSpPr>
        <p:spPr>
          <a:xfrm rot="10800000">
            <a:off x="-2925" y="229525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2"/>
          <p:cNvSpPr/>
          <p:nvPr/>
        </p:nvSpPr>
        <p:spPr>
          <a:xfrm flipH="1">
            <a:off x="801874" y="187575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42"/>
          <p:cNvCxnSpPr/>
          <p:nvPr/>
        </p:nvCxnSpPr>
        <p:spPr>
          <a:xfrm rot="10800000">
            <a:off x="-2925" y="2926529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2"/>
          <p:cNvSpPr/>
          <p:nvPr/>
        </p:nvSpPr>
        <p:spPr>
          <a:xfrm flipH="1">
            <a:off x="801874" y="25070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6" name="Google Shape;526;p42"/>
          <p:cNvCxnSpPr/>
          <p:nvPr/>
        </p:nvCxnSpPr>
        <p:spPr>
          <a:xfrm rot="10800000">
            <a:off x="-2925" y="35648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42"/>
          <p:cNvSpPr/>
          <p:nvPr/>
        </p:nvSpPr>
        <p:spPr>
          <a:xfrm flipH="1">
            <a:off x="801874" y="314537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8" name="Google Shape;528;p42"/>
          <p:cNvCxnSpPr/>
          <p:nvPr/>
        </p:nvCxnSpPr>
        <p:spPr>
          <a:xfrm rot="10800000">
            <a:off x="-3050" y="4199402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2"/>
          <p:cNvSpPr/>
          <p:nvPr/>
        </p:nvSpPr>
        <p:spPr>
          <a:xfrm flipH="1">
            <a:off x="801729" y="37799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2"/>
          <p:cNvSpPr txBox="1"/>
          <p:nvPr>
            <p:ph idx="1" type="subTitle"/>
          </p:nvPr>
        </p:nvSpPr>
        <p:spPr>
          <a:xfrm>
            <a:off x="802850" y="12457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1" name="Google Shape;531;p42"/>
          <p:cNvSpPr txBox="1"/>
          <p:nvPr>
            <p:ph idx="2" type="subTitle"/>
          </p:nvPr>
        </p:nvSpPr>
        <p:spPr>
          <a:xfrm>
            <a:off x="801725" y="187587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2" name="Google Shape;532;p42"/>
          <p:cNvSpPr txBox="1"/>
          <p:nvPr>
            <p:ph idx="3" type="subTitle"/>
          </p:nvPr>
        </p:nvSpPr>
        <p:spPr>
          <a:xfrm>
            <a:off x="801725" y="251005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3" name="Google Shape;533;p42"/>
          <p:cNvSpPr txBox="1"/>
          <p:nvPr>
            <p:ph idx="4" type="subTitle"/>
          </p:nvPr>
        </p:nvSpPr>
        <p:spPr>
          <a:xfrm>
            <a:off x="802850" y="31450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42"/>
          <p:cNvSpPr txBox="1"/>
          <p:nvPr>
            <p:ph idx="5" type="subTitle"/>
          </p:nvPr>
        </p:nvSpPr>
        <p:spPr>
          <a:xfrm>
            <a:off x="802850" y="378070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5" name="Google Shape;535;p42"/>
          <p:cNvSpPr txBox="1"/>
          <p:nvPr>
            <p:ph type="title"/>
          </p:nvPr>
        </p:nvSpPr>
        <p:spPr>
          <a:xfrm>
            <a:off x="25140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cxnSp>
        <p:nvCxnSpPr>
          <p:cNvPr id="536" name="Google Shape;536;p42"/>
          <p:cNvCxnSpPr/>
          <p:nvPr/>
        </p:nvCxnSpPr>
        <p:spPr>
          <a:xfrm rot="10800000">
            <a:off x="-3050" y="48339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42"/>
          <p:cNvSpPr/>
          <p:nvPr/>
        </p:nvSpPr>
        <p:spPr>
          <a:xfrm flipH="1">
            <a:off x="801729" y="44144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42"/>
          <p:cNvSpPr txBox="1"/>
          <p:nvPr>
            <p:ph idx="6" type="subTitle"/>
          </p:nvPr>
        </p:nvSpPr>
        <p:spPr>
          <a:xfrm>
            <a:off x="802850" y="44152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7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3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43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2" name="Google Shape;542;p43"/>
          <p:cNvSpPr txBox="1"/>
          <p:nvPr>
            <p:ph type="title"/>
          </p:nvPr>
        </p:nvSpPr>
        <p:spPr>
          <a:xfrm>
            <a:off x="274550" y="3283900"/>
            <a:ext cx="54309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3_2_1_2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4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4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4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4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4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44"/>
          <p:cNvSpPr txBox="1"/>
          <p:nvPr>
            <p:ph idx="1" type="body"/>
          </p:nvPr>
        </p:nvSpPr>
        <p:spPr>
          <a:xfrm>
            <a:off x="310520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61" name="Google Shape;561;p44"/>
          <p:cNvSpPr txBox="1"/>
          <p:nvPr>
            <p:ph idx="2" type="subTitle"/>
          </p:nvPr>
        </p:nvSpPr>
        <p:spPr>
          <a:xfrm>
            <a:off x="301730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62" name="Google Shape;562;p44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44"/>
          <p:cNvSpPr txBox="1"/>
          <p:nvPr>
            <p:ph idx="3" type="body"/>
          </p:nvPr>
        </p:nvSpPr>
        <p:spPr>
          <a:xfrm>
            <a:off x="632155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64" name="Google Shape;564;p44"/>
          <p:cNvSpPr txBox="1"/>
          <p:nvPr>
            <p:ph idx="4" type="subTitle"/>
          </p:nvPr>
        </p:nvSpPr>
        <p:spPr>
          <a:xfrm>
            <a:off x="623365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65" name="Google Shape;565;p44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0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4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4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4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45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4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4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4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45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5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45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45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45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4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4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4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45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45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45"/>
          <p:cNvSpPr txBox="1"/>
          <p:nvPr>
            <p:ph idx="1" type="body"/>
          </p:nvPr>
        </p:nvSpPr>
        <p:spPr>
          <a:xfrm>
            <a:off x="632900" y="1708100"/>
            <a:ext cx="2173800" cy="1659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89" name="Google Shape;589;p45"/>
          <p:cNvSpPr txBox="1"/>
          <p:nvPr>
            <p:ph idx="2" type="body"/>
          </p:nvPr>
        </p:nvSpPr>
        <p:spPr>
          <a:xfrm>
            <a:off x="34742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90" name="Google Shape;590;p45"/>
          <p:cNvSpPr txBox="1"/>
          <p:nvPr>
            <p:ph idx="3" type="body"/>
          </p:nvPr>
        </p:nvSpPr>
        <p:spPr>
          <a:xfrm>
            <a:off x="63155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91" name="Google Shape;591;p45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92" name="Google Shape;592;p45"/>
          <p:cNvSpPr txBox="1"/>
          <p:nvPr>
            <p:ph idx="4" type="subTitle"/>
          </p:nvPr>
        </p:nvSpPr>
        <p:spPr>
          <a:xfrm>
            <a:off x="6065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93" name="Google Shape;593;p45"/>
          <p:cNvSpPr txBox="1"/>
          <p:nvPr>
            <p:ph idx="5" type="subTitle"/>
          </p:nvPr>
        </p:nvSpPr>
        <p:spPr>
          <a:xfrm>
            <a:off x="344120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94" name="Google Shape;594;p45"/>
          <p:cNvSpPr txBox="1"/>
          <p:nvPr>
            <p:ph idx="6" type="subTitle"/>
          </p:nvPr>
        </p:nvSpPr>
        <p:spPr>
          <a:xfrm>
            <a:off x="62758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20_1_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6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4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4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46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4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46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4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46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46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46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6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46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4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4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4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46"/>
          <p:cNvSpPr/>
          <p:nvPr/>
        </p:nvSpPr>
        <p:spPr>
          <a:xfrm>
            <a:off x="2468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6"/>
          <p:cNvSpPr txBox="1"/>
          <p:nvPr>
            <p:ph idx="1" type="body"/>
          </p:nvPr>
        </p:nvSpPr>
        <p:spPr>
          <a:xfrm>
            <a:off x="335675" y="1708100"/>
            <a:ext cx="1753800" cy="176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16" name="Google Shape;616;p46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17" name="Google Shape;617;p46"/>
          <p:cNvSpPr txBox="1"/>
          <p:nvPr>
            <p:ph idx="2" type="subTitle"/>
          </p:nvPr>
        </p:nvSpPr>
        <p:spPr>
          <a:xfrm>
            <a:off x="3144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18" name="Google Shape;618;p46"/>
          <p:cNvSpPr/>
          <p:nvPr/>
        </p:nvSpPr>
        <p:spPr>
          <a:xfrm>
            <a:off x="2476617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46"/>
          <p:cNvSpPr/>
          <p:nvPr/>
        </p:nvSpPr>
        <p:spPr>
          <a:xfrm>
            <a:off x="4706383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46"/>
          <p:cNvSpPr/>
          <p:nvPr/>
        </p:nvSpPr>
        <p:spPr>
          <a:xfrm>
            <a:off x="69361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46"/>
          <p:cNvSpPr txBox="1"/>
          <p:nvPr>
            <p:ph idx="3" type="body"/>
          </p:nvPr>
        </p:nvSpPr>
        <p:spPr>
          <a:xfrm>
            <a:off x="25661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2" name="Google Shape;622;p46"/>
          <p:cNvSpPr txBox="1"/>
          <p:nvPr>
            <p:ph idx="4" type="subTitle"/>
          </p:nvPr>
        </p:nvSpPr>
        <p:spPr>
          <a:xfrm>
            <a:off x="2544863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3" name="Google Shape;623;p46"/>
          <p:cNvSpPr txBox="1"/>
          <p:nvPr>
            <p:ph idx="5" type="body"/>
          </p:nvPr>
        </p:nvSpPr>
        <p:spPr>
          <a:xfrm>
            <a:off x="479587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4" name="Google Shape;624;p46"/>
          <p:cNvSpPr txBox="1"/>
          <p:nvPr>
            <p:ph idx="6" type="subTitle"/>
          </p:nvPr>
        </p:nvSpPr>
        <p:spPr>
          <a:xfrm>
            <a:off x="47746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5" name="Google Shape;625;p46"/>
          <p:cNvSpPr txBox="1"/>
          <p:nvPr>
            <p:ph idx="7" type="body"/>
          </p:nvPr>
        </p:nvSpPr>
        <p:spPr>
          <a:xfrm>
            <a:off x="70256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6" name="Google Shape;626;p46"/>
          <p:cNvSpPr txBox="1"/>
          <p:nvPr>
            <p:ph idx="8" type="subTitle"/>
          </p:nvPr>
        </p:nvSpPr>
        <p:spPr>
          <a:xfrm>
            <a:off x="700437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3_3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4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4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4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4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4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4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4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4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4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4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47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47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47" name="Google Shape;647;p47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48" name="Google Shape;648;p47"/>
          <p:cNvSpPr txBox="1"/>
          <p:nvPr>
            <p:ph idx="1" type="body"/>
          </p:nvPr>
        </p:nvSpPr>
        <p:spPr>
          <a:xfrm>
            <a:off x="3105200" y="2506300"/>
            <a:ext cx="21738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49" name="Google Shape;649;p47"/>
          <p:cNvSpPr txBox="1"/>
          <p:nvPr>
            <p:ph idx="4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50" name="Google Shape;650;p47"/>
          <p:cNvSpPr txBox="1"/>
          <p:nvPr>
            <p:ph idx="5" type="body"/>
          </p:nvPr>
        </p:nvSpPr>
        <p:spPr>
          <a:xfrm>
            <a:off x="6293600" y="2506300"/>
            <a:ext cx="2173800" cy="1990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51" name="Google Shape;651;p47"/>
          <p:cNvSpPr txBox="1"/>
          <p:nvPr>
            <p:ph idx="6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52" name="Google Shape;652;p47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0_1_2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4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4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4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48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4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4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48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4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4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4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48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4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4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4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4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4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4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48"/>
          <p:cNvSpPr/>
          <p:nvPr/>
        </p:nvSpPr>
        <p:spPr>
          <a:xfrm>
            <a:off x="4267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48"/>
          <p:cNvSpPr txBox="1"/>
          <p:nvPr>
            <p:ph idx="1" type="body"/>
          </p:nvPr>
        </p:nvSpPr>
        <p:spPr>
          <a:xfrm>
            <a:off x="632900" y="2249863"/>
            <a:ext cx="2173800" cy="14754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74" name="Google Shape;674;p48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75" name="Google Shape;675;p48"/>
          <p:cNvSpPr txBox="1"/>
          <p:nvPr>
            <p:ph idx="2" type="subTitle"/>
          </p:nvPr>
        </p:nvSpPr>
        <p:spPr>
          <a:xfrm>
            <a:off x="6065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76" name="Google Shape;676;p48"/>
          <p:cNvSpPr/>
          <p:nvPr>
            <p:ph idx="3" type="pic"/>
          </p:nvPr>
        </p:nvSpPr>
        <p:spPr>
          <a:xfrm>
            <a:off x="6131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77" name="Google Shape;677;p48"/>
          <p:cNvSpPr/>
          <p:nvPr/>
        </p:nvSpPr>
        <p:spPr>
          <a:xfrm>
            <a:off x="326135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48"/>
          <p:cNvSpPr txBox="1"/>
          <p:nvPr>
            <p:ph idx="4" type="body"/>
          </p:nvPr>
        </p:nvSpPr>
        <p:spPr>
          <a:xfrm>
            <a:off x="346755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79" name="Google Shape;679;p48"/>
          <p:cNvSpPr txBox="1"/>
          <p:nvPr>
            <p:ph idx="5" type="subTitle"/>
          </p:nvPr>
        </p:nvSpPr>
        <p:spPr>
          <a:xfrm>
            <a:off x="344120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80" name="Google Shape;680;p48"/>
          <p:cNvSpPr/>
          <p:nvPr>
            <p:ph idx="6" type="pic"/>
          </p:nvPr>
        </p:nvSpPr>
        <p:spPr>
          <a:xfrm>
            <a:off x="344775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81" name="Google Shape;681;p48"/>
          <p:cNvSpPr/>
          <p:nvPr/>
        </p:nvSpPr>
        <p:spPr>
          <a:xfrm>
            <a:off x="60960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48"/>
          <p:cNvSpPr txBox="1"/>
          <p:nvPr>
            <p:ph idx="7" type="body"/>
          </p:nvPr>
        </p:nvSpPr>
        <p:spPr>
          <a:xfrm>
            <a:off x="630220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83" name="Google Shape;683;p48"/>
          <p:cNvSpPr txBox="1"/>
          <p:nvPr>
            <p:ph idx="8" type="subTitle"/>
          </p:nvPr>
        </p:nvSpPr>
        <p:spPr>
          <a:xfrm>
            <a:off x="62758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84" name="Google Shape;684;p48"/>
          <p:cNvSpPr/>
          <p:nvPr>
            <p:ph idx="9" type="pic"/>
          </p:nvPr>
        </p:nvSpPr>
        <p:spPr>
          <a:xfrm>
            <a:off x="62824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1_1_1_1_2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9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49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49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49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49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49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49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49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49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49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49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49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49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49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49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49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49"/>
          <p:cNvSpPr/>
          <p:nvPr>
            <p:ph idx="2" type="pic"/>
          </p:nvPr>
        </p:nvSpPr>
        <p:spPr>
          <a:xfrm>
            <a:off x="1020450" y="1016000"/>
            <a:ext cx="7107600" cy="30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1_1_2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5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5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5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5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5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5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5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5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5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5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5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5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5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5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5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5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5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50"/>
          <p:cNvSpPr txBox="1"/>
          <p:nvPr>
            <p:ph type="title"/>
          </p:nvPr>
        </p:nvSpPr>
        <p:spPr>
          <a:xfrm>
            <a:off x="314425" y="314675"/>
            <a:ext cx="85380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36" name="Google Shape;736;p50"/>
          <p:cNvSpPr/>
          <p:nvPr>
            <p:ph idx="2" type="pic"/>
          </p:nvPr>
        </p:nvSpPr>
        <p:spPr>
          <a:xfrm>
            <a:off x="3908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7" name="Google Shape;737;p50"/>
          <p:cNvSpPr/>
          <p:nvPr>
            <p:ph idx="3" type="pic"/>
          </p:nvPr>
        </p:nvSpPr>
        <p:spPr>
          <a:xfrm>
            <a:off x="3908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8" name="Google Shape;738;p50"/>
          <p:cNvSpPr/>
          <p:nvPr>
            <p:ph idx="4" type="pic"/>
          </p:nvPr>
        </p:nvSpPr>
        <p:spPr>
          <a:xfrm>
            <a:off x="3908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9" name="Google Shape;739;p50"/>
          <p:cNvSpPr/>
          <p:nvPr>
            <p:ph idx="5" type="pic"/>
          </p:nvPr>
        </p:nvSpPr>
        <p:spPr>
          <a:xfrm>
            <a:off x="344615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0" name="Google Shape;740;p50"/>
          <p:cNvSpPr/>
          <p:nvPr>
            <p:ph idx="6" type="pic"/>
          </p:nvPr>
        </p:nvSpPr>
        <p:spPr>
          <a:xfrm>
            <a:off x="344615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1" name="Google Shape;741;p50"/>
          <p:cNvSpPr/>
          <p:nvPr>
            <p:ph idx="7" type="pic"/>
          </p:nvPr>
        </p:nvSpPr>
        <p:spPr>
          <a:xfrm>
            <a:off x="344615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2" name="Google Shape;742;p50"/>
          <p:cNvSpPr/>
          <p:nvPr>
            <p:ph idx="8" type="pic"/>
          </p:nvPr>
        </p:nvSpPr>
        <p:spPr>
          <a:xfrm>
            <a:off x="65015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3" name="Google Shape;743;p50"/>
          <p:cNvSpPr/>
          <p:nvPr>
            <p:ph idx="9" type="pic"/>
          </p:nvPr>
        </p:nvSpPr>
        <p:spPr>
          <a:xfrm>
            <a:off x="65015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4" name="Google Shape;744;p50"/>
          <p:cNvSpPr/>
          <p:nvPr>
            <p:ph idx="13" type="pic"/>
          </p:nvPr>
        </p:nvSpPr>
        <p:spPr>
          <a:xfrm>
            <a:off x="65015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29050" y="228600"/>
            <a:ext cx="8685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gif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/>
          <p:nvPr>
            <p:ph type="title"/>
          </p:nvPr>
        </p:nvSpPr>
        <p:spPr>
          <a:xfrm>
            <a:off x="3519701" y="521988"/>
            <a:ext cx="53016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</a:t>
            </a:r>
            <a:br>
              <a:rPr lang="en"/>
            </a:br>
            <a:r>
              <a:rPr lang="en"/>
              <a:t>STATUS Meeting</a:t>
            </a:r>
            <a:endParaRPr/>
          </a:p>
        </p:txBody>
      </p:sp>
      <p:sp>
        <p:nvSpPr>
          <p:cNvPr id="750" name="Google Shape;750;p51"/>
          <p:cNvSpPr txBox="1"/>
          <p:nvPr>
            <p:ph idx="1" type="subTitle"/>
          </p:nvPr>
        </p:nvSpPr>
        <p:spPr>
          <a:xfrm>
            <a:off x="0" y="3770400"/>
            <a:ext cx="35379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</a:rPr>
              <a:t>June</a:t>
            </a:r>
            <a:r>
              <a:rPr lang="en" sz="3000">
                <a:solidFill>
                  <a:schemeClr val="accent2"/>
                </a:solidFill>
              </a:rPr>
              <a:t> 16h</a:t>
            </a:r>
            <a:r>
              <a:rPr lang="en" sz="3000">
                <a:solidFill>
                  <a:schemeClr val="accent2"/>
                </a:solidFill>
              </a:rPr>
              <a:t>, 2025</a:t>
            </a:r>
            <a:endParaRPr sz="3000">
              <a:solidFill>
                <a:schemeClr val="accent2"/>
              </a:solidFill>
            </a:endParaRPr>
          </a:p>
        </p:txBody>
      </p:sp>
      <p:pic>
        <p:nvPicPr>
          <p:cNvPr descr="a panda bear is sitting in front of a laptop with a strawberry sticker on it (Provided by Tenor)" id="751" name="Google Shape;7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265725" cy="32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0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/>
              <a:t>Upcoming Priorities</a:t>
            </a:r>
            <a:endParaRPr sz="4800"/>
          </a:p>
        </p:txBody>
      </p:sp>
      <p:sp>
        <p:nvSpPr>
          <p:cNvPr id="813" name="Google Shape;813;p60"/>
          <p:cNvSpPr txBox="1"/>
          <p:nvPr/>
        </p:nvSpPr>
        <p:spPr>
          <a:xfrm>
            <a:off x="2367750" y="1078350"/>
            <a:ext cx="67764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Alex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Resync Discount Deals information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Refactor Datetime utils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Dharam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Agnostic E-commerce logic setup (Products, Purchases and etc.)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Mohit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Refactor and fix majority of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.skip()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tests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Mori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Appflowy installation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artoon hand is pointing at a lock in button (Provided by Tenor)" id="814" name="Google Shape;81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40325" cy="1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61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/>
              <a:t>Support Needed</a:t>
            </a:r>
            <a:endParaRPr sz="4800"/>
          </a:p>
        </p:txBody>
      </p:sp>
      <p:sp>
        <p:nvSpPr>
          <p:cNvPr id="820" name="Google Shape;820;p61"/>
          <p:cNvSpPr txBox="1"/>
          <p:nvPr/>
        </p:nvSpPr>
        <p:spPr>
          <a:xfrm>
            <a:off x="2275950" y="2651275"/>
            <a:ext cx="6776400" cy="17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Goodie … Bag ?</a:t>
            </a:r>
            <a:b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don’t have images for the Goodie Bag main page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don’t have full content for the StartHub Snacks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don’t have descriptions for the Email Templates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Awaiting Document Templates from Graphic Design team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artoon drawing of a person wearing a blue sweatshirt with a triangle logo on it (Provided by Tenor)" id="821" name="Google Shape;82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32474" cy="1832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entury of memories &gt; Air Force &gt; Display" id="822" name="Google Shape;82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84874"/>
            <a:ext cx="2000643" cy="300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1"/>
          <p:cNvSpPr txBox="1"/>
          <p:nvPr/>
        </p:nvSpPr>
        <p:spPr>
          <a:xfrm>
            <a:off x="2367600" y="955475"/>
            <a:ext cx="67764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SEO</a:t>
            </a:r>
            <a:b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>
                <a:latin typeface="Ubuntu"/>
                <a:ea typeface="Ubuntu"/>
                <a:cs typeface="Ubuntu"/>
                <a:sym typeface="Ubuntu"/>
              </a:rPr>
              <a:t>SEO Text Content for the SEO purposes (like title and description) for all pages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2"/>
          <p:cNvSpPr txBox="1"/>
          <p:nvPr>
            <p:ph type="title"/>
          </p:nvPr>
        </p:nvSpPr>
        <p:spPr>
          <a:xfrm>
            <a:off x="250503" y="7253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pic>
        <p:nvPicPr>
          <p:cNvPr descr="a cartoon cat is saying bye with its finger . (Provided by Tenor)" id="829" name="Google Shape;8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975" y="2571750"/>
            <a:ext cx="1561849" cy="12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an with a beard wearing a green hat and a question mark above his head (Provided by Tenor)" id="756" name="Google Shape;75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190825" cy="21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52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does STATUS stand for?</a:t>
            </a:r>
            <a:endParaRPr sz="4800"/>
          </a:p>
        </p:txBody>
      </p:sp>
      <p:sp>
        <p:nvSpPr>
          <p:cNvPr id="758" name="Google Shape;758;p52"/>
          <p:cNvSpPr txBox="1"/>
          <p:nvPr/>
        </p:nvSpPr>
        <p:spPr>
          <a:xfrm>
            <a:off x="2367750" y="889600"/>
            <a:ext cx="6776400" cy="4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- Successes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Any Ws, wins, achievements. Any progress that has been made, big or small.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- Troubles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Current roadblocks and challenges. Anything that slows down the progress on individual or team level.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</a:t>
            </a: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- Actions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Actions taken to overcome the troubles.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</a:t>
            </a: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- Tracking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Metrics, progress reports.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U</a:t>
            </a: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- Upcoming Priorities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Upcoming objectives for the next month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b="1" lang="en" sz="18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 - Support Needed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Outside help required from the product team.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3"/>
          <p:cNvSpPr txBox="1"/>
          <p:nvPr>
            <p:ph type="title"/>
          </p:nvPr>
        </p:nvSpPr>
        <p:spPr>
          <a:xfrm>
            <a:off x="2275950" y="0"/>
            <a:ext cx="68682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Raheel</a:t>
            </a:r>
            <a:endParaRPr sz="4800"/>
          </a:p>
        </p:txBody>
      </p:sp>
      <p:sp>
        <p:nvSpPr>
          <p:cNvPr id="764" name="Google Shape;764;p53"/>
          <p:cNvSpPr txBox="1"/>
          <p:nvPr/>
        </p:nvSpPr>
        <p:spPr>
          <a:xfrm>
            <a:off x="2367750" y="763800"/>
            <a:ext cx="6776400" cy="4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Upcoming Priorities from last STATUS</a:t>
            </a:r>
            <a:endParaRPr b="1" sz="24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Ubuntu"/>
              <a:buAutoNum type="arabicPeriod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SEO enhancements once unblocked, landing pages once design is finalized (Mike: While some progress has been done, not to the extent that we want)</a:t>
            </a:r>
            <a:endParaRPr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Ubuntu"/>
              <a:buAutoNum type="arabicPeriod"/>
            </a:pPr>
            <a:r>
              <a:rPr lang="en" strike="sng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Scenarios [some minor meaningful progress]</a:t>
            </a:r>
            <a:endParaRPr b="1" sz="2000" strike="sng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Successes</a:t>
            </a:r>
            <a:endParaRPr b="1" sz="20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SEO Support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+ SDSIcon overhaul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Visual enhancements towards Founders page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Partial completion for scenarios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Troubles</a:t>
            </a:r>
            <a:endParaRPr b="1" sz="20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There was an issue where the viewports where different compared to the other websites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Scenarios did not have appropriate variable configuration setup in the Figma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Actions</a:t>
            </a:r>
            <a:endParaRPr b="1" sz="20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eriod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Reached out to Mikhail and created a meeting with Mikhail and Yulia to discuss about the enhancements for scenarios and viewports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blue cartoon character is typing on a computer screen (Provided by Tenor)" id="765" name="Google Shape;76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4600" cy="18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4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Ariful</a:t>
            </a:r>
            <a:endParaRPr sz="4800"/>
          </a:p>
        </p:txBody>
      </p:sp>
      <p:sp>
        <p:nvSpPr>
          <p:cNvPr id="771" name="Google Shape;771;p54"/>
          <p:cNvSpPr txBox="1"/>
          <p:nvPr/>
        </p:nvSpPr>
        <p:spPr>
          <a:xfrm>
            <a:off x="2367750" y="889600"/>
            <a:ext cx="67764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Upcoming Priorities from last STATUS</a:t>
            </a:r>
            <a:endParaRPr b="1" sz="24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Ubuntu"/>
              <a:buAutoNum type="arabicPeriod"/>
            </a:pPr>
            <a:r>
              <a:rPr lang="en" strike="sng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Frontend side of User Notification preferences with backend sync</a:t>
            </a:r>
            <a:endParaRPr strike="sng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Ubuntu"/>
              <a:buAutoNum type="arabicPeriod"/>
            </a:pPr>
            <a:r>
              <a:rPr lang="en" strike="sng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Setup in-app notification view logic for customers</a:t>
            </a:r>
            <a:endParaRPr strike="sng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Successes</a:t>
            </a:r>
            <a:endParaRPr b="1" sz="20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1) Notification Settings UI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2) Auth redirection after authentication with Google &amp; Password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3) Base SDSSwitch setup (common component that is used in Notifications)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artoon of a fire with arms and legs (Provided by Tenor)" id="772" name="Google Shape;7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275950" cy="22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5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Anatoly</a:t>
            </a:r>
            <a:endParaRPr sz="4800"/>
          </a:p>
        </p:txBody>
      </p:sp>
      <p:sp>
        <p:nvSpPr>
          <p:cNvPr id="778" name="Google Shape;778;p55"/>
          <p:cNvSpPr txBox="1"/>
          <p:nvPr/>
        </p:nvSpPr>
        <p:spPr>
          <a:xfrm>
            <a:off x="2367750" y="889600"/>
            <a:ext cx="6776400" cy="24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Upcoming Priorities from last STATUS</a:t>
            </a:r>
            <a:endParaRPr b="1" sz="24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Ubuntu"/>
              <a:buAutoNum type="arabicParenR"/>
            </a:pPr>
            <a:r>
              <a:rPr lang="en" strike="sng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SDS UI Components (stronger aria support, should help SEO), potentially via shadcn/ui or just Radix UI </a:t>
            </a:r>
            <a:endParaRPr strike="sng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Ubuntu"/>
              <a:buAutoNum type="arabicParenR"/>
            </a:pPr>
            <a:r>
              <a:rPr lang="en" strike="sng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Font Updates, once design is unblocked</a:t>
            </a:r>
            <a:endParaRPr b="1" sz="2400" strike="sng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Successes</a:t>
            </a:r>
            <a:endParaRPr b="1" sz="20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SDS Components example via its own SDS package with complete unit testing setup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 Stronger Typescript support and other enhancements like variable setup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Accessibility setup for SDSButton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blue cartoon character is typing on a computer screen (Provided by Tenor)" id="779" name="Google Shape;7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4600" cy="18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6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Dharam</a:t>
            </a:r>
            <a:endParaRPr sz="4800"/>
          </a:p>
        </p:txBody>
      </p:sp>
      <p:sp>
        <p:nvSpPr>
          <p:cNvPr id="785" name="Google Shape;785;p56"/>
          <p:cNvSpPr txBox="1"/>
          <p:nvPr/>
        </p:nvSpPr>
        <p:spPr>
          <a:xfrm>
            <a:off x="2367750" y="889600"/>
            <a:ext cx="6776400" cy="22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Upcoming Priorities from last STATUS</a:t>
            </a:r>
            <a:endParaRPr b="1" sz="24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Ubuntu"/>
              <a:buAutoNum type="arabicPeriod"/>
            </a:pPr>
            <a:r>
              <a:rPr lang="en" strike="sng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Email Handling (tied to the Notifications)</a:t>
            </a:r>
            <a:endParaRPr strike="sng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Ubuntu"/>
              <a:buAutoNum type="arabicPeriod"/>
            </a:pPr>
            <a:r>
              <a:rPr lang="en" strike="sng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Notifications: detect if user is online, add ability to adjust the notification based on that</a:t>
            </a:r>
            <a:endParaRPr b="1" sz="2000" strike="sng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Successes</a:t>
            </a:r>
            <a:endParaRPr b="1" sz="20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1) Notifications setup for Authentication (like recovery password)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2) Detection for User’s online status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3) Enhancements for the localhost’s user’s email verification + email handling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blue cartoon character is typing on a computer screen (Provided by Tenor)" id="786" name="Google Shape;7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4600" cy="18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7"/>
          <p:cNvSpPr txBox="1"/>
          <p:nvPr>
            <p:ph type="title"/>
          </p:nvPr>
        </p:nvSpPr>
        <p:spPr>
          <a:xfrm>
            <a:off x="2275950" y="0"/>
            <a:ext cx="6868200" cy="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Mori</a:t>
            </a:r>
            <a:endParaRPr sz="4800"/>
          </a:p>
        </p:txBody>
      </p:sp>
      <p:sp>
        <p:nvSpPr>
          <p:cNvPr id="792" name="Google Shape;792;p57"/>
          <p:cNvSpPr txBox="1"/>
          <p:nvPr/>
        </p:nvSpPr>
        <p:spPr>
          <a:xfrm>
            <a:off x="2367750" y="889600"/>
            <a:ext cx="6776400" cy="3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Upcoming Priorities from last STATUS</a:t>
            </a:r>
            <a:endParaRPr b="1" sz="24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Ubuntu"/>
              <a:buAutoNum type="arabicPeriod"/>
            </a:pPr>
            <a:r>
              <a:rPr lang="en" strike="sng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Get familiar with DevOps setup</a:t>
            </a:r>
            <a:endParaRPr strike="sng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Ubuntu"/>
              <a:buAutoNum type="arabicPeriod"/>
            </a:pPr>
            <a:r>
              <a:rPr lang="en" strike="sngStrike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Kimai installation</a:t>
            </a:r>
            <a:endParaRPr strike="sngStrike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Ubuntu"/>
              <a:buAutoNum type="arabicPeriod"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Appflowy installation (Mike: We onboarded Mori after the meeting + Kimai issue)</a:t>
            </a:r>
            <a:endParaRPr b="1" sz="24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Successes</a:t>
            </a:r>
            <a:endParaRPr b="1" sz="20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1) Kimai integration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2) Login via Google Auth in production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3) Get familiar with DevOps setup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Troubles</a:t>
            </a:r>
            <a:endParaRPr b="1" sz="20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PHP bug was present in the public Kimai repo causing bad UX to the submitters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Actions</a:t>
            </a:r>
            <a:endParaRPr b="1" sz="20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1) On our own end I modified the PHP file that causing the issue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blue cartoon character is typing on a computer screen (Provided by Tenor)" id="793" name="Google Shape;79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4600" cy="18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8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Tracking</a:t>
            </a:r>
            <a:endParaRPr sz="4800"/>
          </a:p>
        </p:txBody>
      </p:sp>
      <p:sp>
        <p:nvSpPr>
          <p:cNvPr id="799" name="Google Shape;799;p58"/>
          <p:cNvSpPr txBox="1"/>
          <p:nvPr/>
        </p:nvSpPr>
        <p:spPr>
          <a:xfrm>
            <a:off x="2367750" y="889600"/>
            <a:ext cx="67764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Tracking </a:t>
            </a:r>
            <a:r>
              <a:rPr b="1" lang="en" sz="24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from last STATUS</a:t>
            </a:r>
            <a:br>
              <a:rPr b="1" lang="en" sz="20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20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Team</a:t>
            </a:r>
            <a:endParaRPr b="1" sz="20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We onboarded 4 new developers to our team: Ariful, Dharam, Raheel, and Mohit.</a:t>
            </a:r>
            <a:endParaRPr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Pull Requests</a:t>
            </a:r>
            <a:endParaRPr b="1" sz="2000">
              <a:solidFill>
                <a:srgbClr val="666666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Ubuntu"/>
                <a:ea typeface="Ubuntu"/>
                <a:cs typeface="Ubuntu"/>
                <a:sym typeface="Ubuntu"/>
              </a:rPr>
              <a:t>26 Pull Requests have been pushed this month</a:t>
            </a:r>
            <a:b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b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This Month:</a:t>
            </a:r>
            <a:b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2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Team</a:t>
            </a:r>
            <a:endParaRPr b="1" sz="20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We 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onboarded</a:t>
            </a:r>
            <a:r>
              <a:rPr lang="en">
                <a:latin typeface="Ubuntu"/>
                <a:ea typeface="Ubuntu"/>
                <a:cs typeface="Ubuntu"/>
                <a:sym typeface="Ubuntu"/>
              </a:rPr>
              <a:t> 2 new developers to our team: Mori and Alex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Pull Requests</a:t>
            </a:r>
            <a:endParaRPr b="1" sz="20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17 Pull Requests have been pushed this month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blue and white penguin looking through a magnifying glass (Provided by Tenor)" id="800" name="Google Shape;80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40325" cy="1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9"/>
          <p:cNvSpPr txBox="1"/>
          <p:nvPr>
            <p:ph type="title"/>
          </p:nvPr>
        </p:nvSpPr>
        <p:spPr>
          <a:xfrm>
            <a:off x="2275950" y="0"/>
            <a:ext cx="68682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/>
              <a:t>Upcoming Priorities</a:t>
            </a:r>
            <a:endParaRPr sz="4800"/>
          </a:p>
        </p:txBody>
      </p:sp>
      <p:sp>
        <p:nvSpPr>
          <p:cNvPr id="806" name="Google Shape;806;p59"/>
          <p:cNvSpPr txBox="1"/>
          <p:nvPr/>
        </p:nvSpPr>
        <p:spPr>
          <a:xfrm>
            <a:off x="2367750" y="1078350"/>
            <a:ext cx="6776400" cy="3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Raheel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SEO enhancements once unblocked, landing pages once design is finalized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User Availability for 1-1 Coaching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Ariful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1) Fixes for recorded events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2) Carousel logic fixes</a:t>
            </a:r>
            <a:b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b="1" lang="en" sz="240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Anatoly</a:t>
            </a:r>
            <a:endParaRPr b="1" sz="180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Additional SDS Component Enhancements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3175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Ubuntu"/>
              <a:buAutoNum type="arabicParenR"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Stronger TS Support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Ubuntu"/>
                <a:ea typeface="Ubuntu"/>
                <a:cs typeface="Ubuntu"/>
                <a:sym typeface="Ubuntu"/>
              </a:rPr>
              <a:t>Cont. on the next slide</a:t>
            </a:r>
            <a:endParaRPr sz="10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descr="a cartoon hand is pointing at a lock in button (Provided by Tenor)" id="807" name="Google Shape;80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40325" cy="18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 Family Recipe Book">
  <a:themeElements>
    <a:clrScheme name="Simple Light">
      <a:dk1>
        <a:srgbClr val="303030"/>
      </a:dk1>
      <a:lt1>
        <a:srgbClr val="FFFBF3"/>
      </a:lt1>
      <a:dk2>
        <a:srgbClr val="F3EEE6"/>
      </a:dk2>
      <a:lt2>
        <a:srgbClr val="CA3619"/>
      </a:lt2>
      <a:accent1>
        <a:srgbClr val="F2AB00"/>
      </a:accent1>
      <a:accent2>
        <a:srgbClr val="009E5E"/>
      </a:accent2>
      <a:accent3>
        <a:srgbClr val="0D4659"/>
      </a:accent3>
      <a:accent4>
        <a:srgbClr val="356BB1"/>
      </a:accent4>
      <a:accent5>
        <a:srgbClr val="3B1CB5"/>
      </a:accent5>
      <a:accent6>
        <a:srgbClr val="C2BDF3"/>
      </a:accent6>
      <a:hlink>
        <a:srgbClr val="717C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