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2" r:id="rId2"/>
  </p:sldMasterIdLst>
  <p:notesMasterIdLst>
    <p:notesMasterId r:id="rId8"/>
  </p:notesMasterIdLst>
  <p:sldIdLst>
    <p:sldId id="272" r:id="rId3"/>
    <p:sldId id="305" r:id="rId4"/>
    <p:sldId id="306" r:id="rId5"/>
    <p:sldId id="307" r:id="rId6"/>
    <p:sldId id="30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CC"/>
    <a:srgbClr val="00FFFF"/>
    <a:srgbClr val="33CCFF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5" d="100"/>
          <a:sy n="105" d="100"/>
        </p:scale>
        <p:origin x="18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EEA9F3-B182-4EBA-A871-49645ACED13C}" type="datetimeFigureOut">
              <a:rPr lang="en-US"/>
              <a:pPr>
                <a:defRPr/>
              </a:pPr>
              <a:t>1/26/2020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0855DCC-A300-423F-B3DA-B8108799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8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A678-42EB-43BC-8D33-12F3C649A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3" y="152400"/>
            <a:ext cx="7140575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046163"/>
            <a:ext cx="8382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9943F-A638-4DDB-8557-806F64601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Busek Proprietary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 userDrawn="1"/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Busek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5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86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0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4" Type="http://schemas.openxmlformats.org/officeDocument/2006/relationships/theme" Target="../theme/theme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6"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4343400" y="6613525"/>
            <a:ext cx="5334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latin typeface="Times New Roman" pitchFamily="18" charset="0"/>
            </a:endParaRPr>
          </a:p>
        </p:txBody>
      </p:sp>
      <p:sp>
        <p:nvSpPr>
          <p:cNvPr id="543762" name="Text Box 18"/>
          <p:cNvSpPr txBox="1">
            <a:spLocks noChangeArrowheads="1"/>
          </p:cNvSpPr>
          <p:nvPr/>
        </p:nvSpPr>
        <p:spPr bwMode="auto">
          <a:xfrm>
            <a:off x="0" y="6553200"/>
            <a:ext cx="1447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i="1">
                <a:solidFill>
                  <a:srgbClr val="EFFEFF"/>
                </a:solidFill>
                <a:latin typeface="Arial" charset="0"/>
              </a:rPr>
              <a:t>busek.com</a:t>
            </a:r>
          </a:p>
        </p:txBody>
      </p:sp>
      <p:sp>
        <p:nvSpPr>
          <p:cNvPr id="543764" name="Text Box 20"/>
          <p:cNvSpPr txBox="1">
            <a:spLocks noChangeArrowheads="1"/>
          </p:cNvSpPr>
          <p:nvPr/>
        </p:nvSpPr>
        <p:spPr bwMode="auto">
          <a:xfrm>
            <a:off x="0" y="6553200"/>
            <a:ext cx="91440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EFFEFF"/>
                </a:solidFill>
                <a:latin typeface="Arial" charset="0"/>
              </a:rPr>
              <a:t>2016 </a:t>
            </a:r>
            <a:r>
              <a:rPr lang="en-US" sz="1000" b="1" dirty="0">
                <a:solidFill>
                  <a:srgbClr val="EFFEFF"/>
                </a:solidFill>
                <a:latin typeface="Arial" charset="0"/>
              </a:rPr>
              <a:t>Busek Co. Inc. All Rights </a:t>
            </a:r>
            <a:r>
              <a:rPr lang="en-US" sz="1000" b="1" dirty="0" smtClean="0">
                <a:solidFill>
                  <a:srgbClr val="EFFEFF"/>
                </a:solidFill>
                <a:latin typeface="Arial" charset="0"/>
              </a:rPr>
              <a:t>Reserved</a:t>
            </a:r>
            <a:endParaRPr lang="en-US" sz="1000" b="1" dirty="0">
              <a:solidFill>
                <a:srgbClr val="EFFEFF"/>
              </a:solidFill>
              <a:latin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95800" y="6765925"/>
            <a:ext cx="5334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latin typeface="Times New Roman" pitchFamily="18" charset="0"/>
            </a:endParaRPr>
          </a:p>
        </p:txBody>
      </p:sp>
      <p:pic>
        <p:nvPicPr>
          <p:cNvPr id="1033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05413"/>
            <a:ext cx="290353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Picture 5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144000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12" name="Object 64"/>
          <p:cNvGraphicFramePr>
            <a:graphicFrameLocks noChangeAspect="1"/>
          </p:cNvGraphicFramePr>
          <p:nvPr/>
        </p:nvGraphicFramePr>
        <p:xfrm>
          <a:off x="0" y="0"/>
          <a:ext cx="9144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" name="Document" r:id="rId7" imgW="8419680" imgH="1747800" progId="">
                  <p:embed/>
                </p:oleObj>
              </mc:Choice>
              <mc:Fallback>
                <p:oleObj name="Document" r:id="rId7" imgW="8419680" imgH="1747800" progId="">
                  <p:embed/>
                  <p:pic>
                    <p:nvPicPr>
                      <p:cNvPr id="0" name="Picture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99" t="18303" r="1666" b="22212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9588" y="1046163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46850"/>
            <a:ext cx="762000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baseline="0" smtClean="0">
                <a:solidFill>
                  <a:schemeClr val="bg1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622EF966-27D8-4EAC-9154-453BA4190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981200" y="6553200"/>
            <a:ext cx="5334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b="1" i="1" dirty="0" smtClean="0">
                <a:solidFill>
                  <a:schemeClr val="bg1"/>
                </a:solidFill>
              </a:rPr>
              <a:t>Distribution limited as described in title page of this document.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pic>
        <p:nvPicPr>
          <p:cNvPr id="2118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0" y="152400"/>
            <a:ext cx="14795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2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95400" y="2286000"/>
            <a:ext cx="63246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General Assembly, Python 6</a:t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Class Project Proposal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2020-01-26</a:t>
            </a:r>
            <a:br>
              <a:rPr lang="en-US" sz="1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r>
              <a:rPr lang="en-US" sz="1800" dirty="0">
                <a:solidFill>
                  <a:schemeClr val="bg1"/>
                </a:solidFill>
                <a:cs typeface="Times New Roman" pitchFamily="18" charset="0"/>
              </a:rPr>
              <a:t>Mike Strain</a:t>
            </a:r>
            <a:endParaRPr lang="en-US" sz="24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Problem Statement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990600"/>
            <a:ext cx="88392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my job, we have part and document numbering system. Everything gets a 7-million number, and is revision controlled, for example 70016400 REV 1.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archive of revision-controlled files is kept in a flat folder structure, and each document number has a folder. All the previous obsolete revisions are kept in another flat folder structure called “obsolete”.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many parts being released to production per week, this is a tedious, boring, error-prone task of releasing parts onto the server.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our CAD software, save a *.STEP file and *.PDF file of the document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to see if this folder already exists in Document Control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it doesn’t exist, make a folder and move the files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it does exist, cut and paste the existing files from that folder to the “obsolete” folder.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the document number in the obsolete folder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the “document number log” with that part number, to indicate that it’s been reserved and no one else can use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71800" y="1905000"/>
            <a:ext cx="5029200" cy="2590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Python Solution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9600" y="2133600"/>
            <a:ext cx="18288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 Control Dropbox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1350" y="2171700"/>
            <a:ext cx="18288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Folder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62600" y="2130572"/>
            <a:ext cx="2209800" cy="838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 Control Current Files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6637" y="3352800"/>
            <a:ext cx="22098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 Control Obsolete Files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438400" y="2397272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029200" y="2438400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7218" y="149886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 bwMode="auto">
          <a:xfrm>
            <a:off x="6667500" y="2968772"/>
            <a:ext cx="4037" cy="38402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ounded Rectangle 13"/>
          <p:cNvSpPr/>
          <p:nvPr/>
        </p:nvSpPr>
        <p:spPr>
          <a:xfrm>
            <a:off x="4381500" y="5029200"/>
            <a:ext cx="2209800" cy="838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 number log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(Excel)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" idx="2"/>
            <a:endCxn id="14" idx="0"/>
          </p:cNvCxnSpPr>
          <p:nvPr/>
        </p:nvCxnSpPr>
        <p:spPr bwMode="auto">
          <a:xfrm>
            <a:off x="5486400" y="4495800"/>
            <a:ext cx="0" cy="5334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18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Potential Challenges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1" y="10668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I make sure that data is never overwritten or deleted?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make sure that each part number is named correctly (if someone forgets a digit or includes O instead of 0, for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package this up into a GUI for someone with no Python experience, and no Python on their computer?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integrate with existing CAD system? (probably need a little bit of VBA)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read/write to the part number log that everyone has access to? What if it’s open already?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read/write to an *.XLSX file, not a *.CSV?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Opportunities to Expand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1" y="10668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reports on a regular basis about what documents are being produced: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is creating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project are they for (justify billable hours)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type of documentation (test plan, machined parts, customer presentations,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each project’s lead engineer when their document has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23816</TotalTime>
  <Words>393</Words>
  <Application>Microsoft Office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Tahoma</vt:lpstr>
      <vt:lpstr>Times New Roman</vt:lpstr>
      <vt:lpstr>Custom Design</vt:lpstr>
      <vt:lpstr>blank</vt:lpstr>
      <vt:lpstr>Document</vt:lpstr>
      <vt:lpstr>General Assembly, Python 6 Class Project Proposal 2020-01-26 Mike Strain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Hardware Configurations for the  EAGLE Missions</dc:title>
  <dc:creator>Vlad Hruby</dc:creator>
  <cp:lastModifiedBy>Michael Strain</cp:lastModifiedBy>
  <cp:revision>909</cp:revision>
  <dcterms:created xsi:type="dcterms:W3CDTF">2012-06-20T18:29:53Z</dcterms:created>
  <dcterms:modified xsi:type="dcterms:W3CDTF">2020-01-26T18:50:23Z</dcterms:modified>
</cp:coreProperties>
</file>