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nasa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Apps challenge Cleveland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treasure hunting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grady</a:t>
            </a:r>
            <a:endParaRPr lang="en-US" dirty="0"/>
          </a:p>
          <a:p>
            <a:r>
              <a:rPr lang="en-US" dirty="0" smtClean="0"/>
              <a:t>Matthew </a:t>
            </a:r>
            <a:r>
              <a:rPr lang="en-US" dirty="0" err="1" smtClean="0"/>
              <a:t>wadsworth</a:t>
            </a:r>
            <a:endParaRPr lang="en-US" dirty="0" smtClean="0"/>
          </a:p>
          <a:p>
            <a:r>
              <a:rPr lang="en-US" dirty="0" smtClean="0"/>
              <a:t>Michael Stratton</a:t>
            </a:r>
          </a:p>
        </p:txBody>
      </p:sp>
    </p:spTree>
    <p:extLst>
      <p:ext uri="{BB962C8B-B14F-4D97-AF65-F5344CB8AC3E}">
        <p14:creationId xmlns:p14="http://schemas.microsoft.com/office/powerpoint/2010/main" val="24968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Huge amounts of (</a:t>
            </a:r>
            <a:r>
              <a:rPr lang="en-US" dirty="0" err="1" smtClean="0"/>
              <a:t>intn’l</a:t>
            </a:r>
            <a:r>
              <a:rPr lang="en-US" dirty="0" smtClean="0"/>
              <a:t>) governmental data available world wide</a:t>
            </a:r>
          </a:p>
          <a:p>
            <a:pPr lvl="1"/>
            <a:r>
              <a:rPr lang="en-US" dirty="0">
                <a:hlinkClick r:id="rId2"/>
              </a:rPr>
              <a:t>http://data.nasa.gov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Very Cool!</a:t>
            </a:r>
          </a:p>
          <a:p>
            <a:r>
              <a:rPr lang="en-US" dirty="0" smtClean="0"/>
              <a:t>Poor/Inconsistent meta data prevents easy searching</a:t>
            </a:r>
          </a:p>
          <a:p>
            <a:pPr lvl="1"/>
            <a:r>
              <a:rPr lang="en-US" dirty="0" smtClean="0"/>
              <a:t>Islands of very useful and interesting data that are difficult to make practical use of</a:t>
            </a:r>
          </a:p>
          <a:p>
            <a:r>
              <a:rPr lang="en-US" dirty="0" smtClean="0"/>
              <a:t>Find a solution! Let’s enable technical and less technical users and unlock the power of open source</a:t>
            </a:r>
          </a:p>
          <a:p>
            <a:r>
              <a:rPr lang="en-US" dirty="0" err="1"/>
              <a:t>ToolKit</a:t>
            </a:r>
            <a:r>
              <a:rPr lang="en-US" dirty="0"/>
              <a:t> provided example data sources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272" y="2249487"/>
            <a:ext cx="9905999" cy="3541714"/>
          </a:xfrm>
        </p:spPr>
        <p:txBody>
          <a:bodyPr/>
          <a:lstStyle/>
          <a:p>
            <a:r>
              <a:rPr lang="en-US" dirty="0" smtClean="0"/>
              <a:t>Large amounts of data.. BIG DATA #</a:t>
            </a:r>
            <a:r>
              <a:rPr lang="en-US" dirty="0" err="1" smtClean="0"/>
              <a:t>BuzzWord</a:t>
            </a:r>
            <a:endParaRPr lang="en-US" dirty="0" smtClean="0"/>
          </a:p>
          <a:p>
            <a:r>
              <a:rPr lang="en-US" dirty="0" smtClean="0"/>
              <a:t>Different sources </a:t>
            </a:r>
            <a:r>
              <a:rPr lang="en-US" dirty="0"/>
              <a:t> </a:t>
            </a:r>
            <a:r>
              <a:rPr lang="en-US" dirty="0" smtClean="0"/>
              <a:t>like gov’t agencies or </a:t>
            </a:r>
            <a:r>
              <a:rPr lang="en-US" dirty="0"/>
              <a:t>scientific </a:t>
            </a:r>
            <a:r>
              <a:rPr lang="en-US" dirty="0" smtClean="0"/>
              <a:t>research (NASA, </a:t>
            </a:r>
            <a:r>
              <a:rPr lang="en-US" dirty="0" err="1" smtClean="0"/>
              <a:t>Autralia</a:t>
            </a:r>
            <a:r>
              <a:rPr lang="en-US" dirty="0" smtClean="0"/>
              <a:t>, NY State). This resulted in…</a:t>
            </a:r>
          </a:p>
          <a:p>
            <a:pPr lvl="1"/>
            <a:r>
              <a:rPr lang="en-US" dirty="0" smtClean="0"/>
              <a:t>Climate data next to Horse Racing Licenses? </a:t>
            </a:r>
          </a:p>
          <a:p>
            <a:pPr lvl="1"/>
            <a:r>
              <a:rPr lang="en-US" dirty="0" smtClean="0"/>
              <a:t>Foreign data sets had different access methods or even restricted access!</a:t>
            </a:r>
          </a:p>
          <a:p>
            <a:r>
              <a:rPr lang="en-US" dirty="0" smtClean="0"/>
              <a:t>Some very useful human readable descriptions and meta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the data look like?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our </a:t>
            </a:r>
            <a:r>
              <a:rPr lang="en-US" dirty="0" err="1" smtClean="0"/>
              <a:t>ToolKit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looks like whatever system is in use points to the same NY state </a:t>
            </a:r>
            <a:r>
              <a:rPr lang="en-US" dirty="0" err="1" smtClean="0"/>
              <a:t>json</a:t>
            </a:r>
            <a:r>
              <a:rPr lang="en-US" dirty="0" smtClean="0"/>
              <a:t> files for Federal Fund Reports and Geographic/</a:t>
            </a:r>
            <a:r>
              <a:rPr lang="en-US" dirty="0" err="1" smtClean="0"/>
              <a:t>Enviornemtn</a:t>
            </a:r>
            <a:r>
              <a:rPr lang="en-US" dirty="0" smtClean="0"/>
              <a:t> Data?</a:t>
            </a:r>
          </a:p>
          <a:p>
            <a:r>
              <a:rPr lang="en-US" dirty="0" smtClean="0"/>
              <a:t>Let’s pull up the ny.gov </a:t>
            </a:r>
            <a:r>
              <a:rPr lang="en-US" dirty="0" err="1" smtClean="0"/>
              <a:t>json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8" y="2869820"/>
            <a:ext cx="11359166" cy="13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0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look like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expand the first data element and find…</a:t>
            </a:r>
          </a:p>
          <a:p>
            <a:pPr marL="0" indent="0">
              <a:buNone/>
            </a:pPr>
            <a:r>
              <a:rPr lang="en-US" dirty="0" smtClean="0"/>
              <a:t>Attorneys! </a:t>
            </a:r>
          </a:p>
          <a:p>
            <a:r>
              <a:rPr lang="en-US" dirty="0" smtClean="0"/>
              <a:t>And if we follow the landing page or </a:t>
            </a:r>
          </a:p>
          <a:p>
            <a:pPr marL="0" indent="0">
              <a:buNone/>
            </a:pPr>
            <a:r>
              <a:rPr lang="en-US" dirty="0" smtClean="0"/>
              <a:t>Identifier we find a listing of registered</a:t>
            </a:r>
          </a:p>
          <a:p>
            <a:pPr marL="0" indent="0">
              <a:buNone/>
            </a:pPr>
            <a:r>
              <a:rPr lang="en-US" dirty="0" smtClean="0"/>
              <a:t>Attorneys</a:t>
            </a:r>
          </a:p>
          <a:p>
            <a:r>
              <a:rPr lang="en-US" dirty="0" smtClean="0"/>
              <a:t>For this example we have to sort through 439 </a:t>
            </a:r>
          </a:p>
          <a:p>
            <a:pPr marL="0" indent="0">
              <a:buNone/>
            </a:pPr>
            <a:r>
              <a:rPr lang="en-US" dirty="0" smtClean="0"/>
              <a:t>of these entries to find the 1 landing page we want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874547"/>
            <a:ext cx="5143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</a:p>
          <a:p>
            <a:pPr lvl="1"/>
            <a:r>
              <a:rPr lang="en-US" dirty="0" smtClean="0"/>
              <a:t>Pull the data, parse it, find common USEFUL keywords</a:t>
            </a:r>
          </a:p>
          <a:p>
            <a:pPr lvl="1"/>
            <a:r>
              <a:rPr lang="en-US" dirty="0" smtClean="0"/>
              <a:t>Rely on Keyword, Title, Descriptions already provided in data</a:t>
            </a:r>
          </a:p>
          <a:p>
            <a:r>
              <a:rPr lang="en-US" dirty="0" smtClean="0"/>
              <a:t>Site metadata scraper</a:t>
            </a:r>
          </a:p>
          <a:p>
            <a:pPr lvl="1"/>
            <a:r>
              <a:rPr lang="en-US" dirty="0" smtClean="0"/>
              <a:t>Pull the sometimes useful metadata descriptions and find USEFUL keywords</a:t>
            </a:r>
          </a:p>
          <a:p>
            <a:r>
              <a:rPr lang="en-US" dirty="0" smtClean="0"/>
              <a:t>Black box systems to expand from keywords found in data</a:t>
            </a:r>
          </a:p>
          <a:p>
            <a:pPr lvl="1"/>
            <a:r>
              <a:rPr lang="en-US" dirty="0" smtClean="0"/>
              <a:t> Bing Synonyms, Stanford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0254"/>
          </a:xfrm>
        </p:spPr>
        <p:txBody>
          <a:bodyPr>
            <a:normAutofit/>
          </a:bodyPr>
          <a:lstStyle/>
          <a:p>
            <a:r>
              <a:rPr lang="en-US" dirty="0" smtClean="0"/>
              <a:t>Easiest and fastest to implement</a:t>
            </a:r>
          </a:p>
          <a:p>
            <a:r>
              <a:rPr lang="en-US" dirty="0" smtClean="0"/>
              <a:t>Should be useful</a:t>
            </a:r>
          </a:p>
          <a:p>
            <a:r>
              <a:rPr lang="en-US" dirty="0" smtClean="0"/>
              <a:t>General flow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Json</a:t>
            </a:r>
            <a:r>
              <a:rPr lang="en-US" dirty="0" smtClean="0"/>
              <a:t> URL’s from </a:t>
            </a:r>
            <a:r>
              <a:rPr lang="en-US" dirty="0" err="1" smtClean="0"/>
              <a:t>ToolKit</a:t>
            </a:r>
            <a:endParaRPr lang="en-US" dirty="0" smtClean="0"/>
          </a:p>
          <a:p>
            <a:pPr lvl="1"/>
            <a:r>
              <a:rPr lang="en-US" dirty="0"/>
              <a:t>Open a network object </a:t>
            </a:r>
            <a:r>
              <a:rPr lang="en-US" dirty="0" smtClean="0"/>
              <a:t>and Read() into a </a:t>
            </a:r>
            <a:r>
              <a:rPr lang="en-US" dirty="0" err="1" smtClean="0"/>
              <a:t>json</a:t>
            </a:r>
            <a:r>
              <a:rPr lang="en-US" dirty="0" smtClean="0"/>
              <a:t> data structure</a:t>
            </a:r>
          </a:p>
          <a:p>
            <a:pPr lvl="1"/>
            <a:r>
              <a:rPr lang="en-US" dirty="0" smtClean="0"/>
              <a:t>Iterate through each dataset in the </a:t>
            </a:r>
            <a:r>
              <a:rPr lang="en-US" dirty="0" err="1" smtClean="0"/>
              <a:t>json</a:t>
            </a:r>
            <a:r>
              <a:rPr lang="en-US" dirty="0" smtClean="0"/>
              <a:t> structure, collecting text from ‘</a:t>
            </a:r>
            <a:r>
              <a:rPr lang="en-US" dirty="0" err="1" smtClean="0"/>
              <a:t>keyword’,’title’,’description’,’theme</a:t>
            </a:r>
            <a:r>
              <a:rPr lang="en-US" dirty="0" smtClean="0"/>
              <a:t>’ fields</a:t>
            </a:r>
          </a:p>
          <a:p>
            <a:pPr lvl="1"/>
            <a:r>
              <a:rPr lang="en-US" dirty="0" smtClean="0"/>
              <a:t>Pass text through a word frequency function that stores unique words and the number of occurrences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3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</a:t>
            </a:r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254" y="2377550"/>
            <a:ext cx="409575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19" y="2377550"/>
            <a:ext cx="4810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large multifaceted problem that will require multiple approaches</a:t>
            </a:r>
          </a:p>
          <a:p>
            <a:r>
              <a:rPr lang="en-US" dirty="0" smtClean="0"/>
              <a:t>Our solution is one piece of this large puzzle</a:t>
            </a:r>
          </a:p>
          <a:p>
            <a:pPr lvl="1"/>
            <a:r>
              <a:rPr lang="en-US" dirty="0" smtClean="0"/>
              <a:t>Can be expanded to scan the entire data sets, promising early results</a:t>
            </a:r>
          </a:p>
          <a:p>
            <a:r>
              <a:rPr lang="en-US" dirty="0" smtClean="0"/>
              <a:t>Implementing some of our other proposed solutions will hopefully pull in more keywords which we can push into black box systems (Synonym, Language processing) and increase quality of searching</a:t>
            </a:r>
          </a:p>
          <a:p>
            <a:r>
              <a:rPr lang="en-US" dirty="0" smtClean="0"/>
              <a:t>A more complete final solution will pull from multiple sources, leverage multiple tools, and even support user interaction to suggest or reject </a:t>
            </a:r>
            <a:r>
              <a:rPr lang="en-US" smtClean="0"/>
              <a:t>key words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451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Space Apps challenge Cleveland  Data treasure hunting </vt:lpstr>
      <vt:lpstr>Original problem statement</vt:lpstr>
      <vt:lpstr>Unpacking the problem</vt:lpstr>
      <vt:lpstr>Whats the data look like?</vt:lpstr>
      <vt:lpstr>What’s the data look like Cont…</vt:lpstr>
      <vt:lpstr>Our proposed solutions </vt:lpstr>
      <vt:lpstr>Word Count</vt:lpstr>
      <vt:lpstr>Word count con’t…</vt:lpstr>
      <vt:lpstr>Conclusion</vt:lpstr>
    </vt:vector>
  </TitlesOfParts>
  <Company>Rockwell Automation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Apps challenge  Data treatsure hunting</dc:title>
  <dc:creator>Matthew Wadsworth</dc:creator>
  <cp:lastModifiedBy>Matthew Wadsworth</cp:lastModifiedBy>
  <cp:revision>22</cp:revision>
  <dcterms:created xsi:type="dcterms:W3CDTF">2015-04-12T16:21:59Z</dcterms:created>
  <dcterms:modified xsi:type="dcterms:W3CDTF">2015-04-12T19:07:08Z</dcterms:modified>
</cp:coreProperties>
</file>